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386" r:id="rId3"/>
    <p:sldId id="387" r:id="rId4"/>
    <p:sldId id="329" r:id="rId5"/>
    <p:sldId id="27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CB04-ACF7-4D8D-B51E-DF312EFECBB2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69C5C-BB3E-4F40-BF52-C30B22CF6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8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9ef09dbe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9ef09dbe3_1_31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9ef09dbe3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9ef09dbe3_1_26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7D731-C3E2-4253-AE09-CA1323A9A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106A9-9C06-479B-88FB-06D4123BD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9EB9F3-BF1C-43F5-B474-2F042617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0F7ED-EC34-4B11-88BE-B522BAF1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D3697E-BE6B-427D-9018-76B9CD38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0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752C5-D9FC-4CF3-93DD-840FF3F3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A5C225-A0DE-410E-AC30-FB735E611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22FFF-B195-425D-9FA3-DD2D932A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E36184-2FD8-4C0A-94B4-9EC85B27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0998F-9299-41C1-B459-E4201A37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CE3791-73BA-420A-AEC0-BDEE731F5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697C06-DEF2-425D-B78A-92058B1A3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BB7CE4-601D-43B3-9AD3-48033C77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FDC8B-4392-4DFC-B984-AD17E829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D972A-6B28-483F-B071-521A3E9C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1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8;p16">
            <a:extLst>
              <a:ext uri="{FF2B5EF4-FFF2-40B4-BE49-F238E27FC236}">
                <a16:creationId xmlns:a16="http://schemas.microsoft.com/office/drawing/2014/main" id="{EAB95CB6-EDA1-404C-A45A-BDC5211A25C2}"/>
              </a:ext>
            </a:extLst>
          </p:cNvPr>
          <p:cNvPicPr preferRelativeResize="0"/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5;p14">
            <a:extLst>
              <a:ext uri="{FF2B5EF4-FFF2-40B4-BE49-F238E27FC236}">
                <a16:creationId xmlns:a16="http://schemas.microsoft.com/office/drawing/2014/main" id="{102C3675-2CDD-F447-AE6B-80AAE91D0FB9}"/>
              </a:ext>
            </a:extLst>
          </p:cNvPr>
          <p:cNvSpPr txBox="1"/>
          <p:nvPr userDrawn="1"/>
        </p:nvSpPr>
        <p:spPr>
          <a:xfrm>
            <a:off x="204215" y="3035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600" b="1">
                <a:solidFill>
                  <a:srgbClr val="595959"/>
                </a:solidFill>
              </a:rPr>
              <a:t>‹#›</a:t>
            </a:fld>
            <a:endParaRPr sz="1600" b="1" dirty="0">
              <a:solidFill>
                <a:srgbClr val="595959"/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36848EB-E92D-2243-AD68-CEE3B03C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5" y="146357"/>
            <a:ext cx="10515600" cy="707923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560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4345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03CA1-C81C-4121-AE5D-840E4BBE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CBA9F-CE4A-490E-951B-4216A75F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36438-3EB2-47DC-B151-7A2A3FE2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1DC1A-D07D-4D99-AB87-AF2761A5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8B497-BE15-4337-8F44-F9E261E2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4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6374D-5CAD-49A6-A2D3-575E4B78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BD1CF5-54B0-4B89-967F-7C7264D02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B841FD-537A-4E0E-A3FA-D76FA05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615A9-14CE-4AFE-864D-7BE15084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A56BB-6298-43AB-B1A8-CE5D0E07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2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B3ABD-F8F1-4DAF-AEB7-5B9DAF07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6D925-2E20-4201-88A4-BD5B6B931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D93E3E-A8EA-471B-A446-61DFF5C7A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1BFF86-A154-4A8E-99DA-D79F35AF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88B49-85D7-4A3C-82B8-1EF4B462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4CC938-2726-4633-8883-583726C5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0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1FECD-19A4-4837-AFC7-B9EACF85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7E9537-A2AA-4610-9FDB-D3A37A8C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CD7B85-021A-4CD9-9C14-4493B91A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44B423-37A6-4B6D-AEAF-A166CCD5F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263ABB-0BC1-4850-840A-35C466900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B2AE1-21F5-449D-B607-EDA9945E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B118CA-1BB5-4286-8A33-5100DB18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EA4840-7B8D-4EC0-8F08-0CA70C81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9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02E92-D6D3-4201-94DD-2E687C73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179FEA-78DC-4AA5-81B4-7CBA4B04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F53884-263B-49EF-86DD-559E002E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26E541-E6E0-4AF0-9CFE-A5371946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5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219CF0-6F5D-42F6-9616-056F3A9E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0B29A6-6C8C-46B1-954A-DB2B21CB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D0FF46-E1A9-47DC-BBC2-D931C16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9BE29-A2A7-4633-89B9-D1BF8DB6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B6CB1-781B-47CD-9F3C-0ACAFE40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D1BCDE-8B20-4D3B-B304-A95DB393C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5BFD7-628B-43EF-A6FE-052E9EDC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F9CBFD-B8CD-429F-84FB-07BE636E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DEDB0-104D-4A59-8753-884BCECE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1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49F9D-FCB5-4210-B1C2-060DC3CD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1DBD57-483C-45AC-AA0C-302013278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20E256-73FD-4A48-B2C9-D2A87A31F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1292A-1B0C-47FF-8E2E-6A1DCC4F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D52593-89CB-451B-83C4-33BFD48A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2FD11-D5A4-4D8E-9450-D210D016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50C51-FD10-4FEA-BBC5-B915C7BE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242922-7360-4CDF-9B7F-94EEF7EB8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C55BA-8BEC-4DB2-8F45-7B1354370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5C606-05D5-4CC4-9036-DD22667636A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578902-86D3-4C08-8564-412FC68B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FA02B-A914-46FB-AD21-C98F79EFA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C29F6-1002-4868-9208-C78443F8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468645" y="2384779"/>
            <a:ext cx="6631619" cy="68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133"/>
              </a:spcBef>
            </a:pPr>
            <a:r>
              <a:rPr kumimoji="1"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Название презентации</a:t>
            </a:r>
            <a:endParaRPr kumimoji="1"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B7C55291-49AF-8D42-9F4D-D0DBD45AC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5800" y="4665658"/>
            <a:ext cx="6096002" cy="1337127"/>
          </a:xfrm>
        </p:spPr>
        <p:txBody>
          <a:bodyPr>
            <a:normAutofit/>
          </a:bodyPr>
          <a:lstStyle/>
          <a:p>
            <a:pPr lvl="0" defTabSz="511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00" dirty="0" smtClean="0">
                <a:latin typeface="Myriad Pro" panose="020B0503030403020204" pitchFamily="34" charset="0"/>
                <a:cs typeface="Arial" panose="020B0604020202020204" pitchFamily="34" charset="0"/>
              </a:rPr>
              <a:t>Фамилия и имя докладчика</a:t>
            </a:r>
            <a:endParaRPr kumimoji="1" lang="ru-RU" sz="1600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0" defTabSz="511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600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4A300C-D79B-F0DE-573D-DFDAABA804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02" y="168101"/>
            <a:ext cx="455930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7C13F2F-B873-DDA0-E359-EE1183DC8A10}"/>
              </a:ext>
            </a:extLst>
          </p:cNvPr>
          <p:cNvSpPr txBox="1"/>
          <p:nvPr/>
        </p:nvSpPr>
        <p:spPr>
          <a:xfrm>
            <a:off x="344237" y="1843891"/>
            <a:ext cx="375297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912">
              <a:spcAft>
                <a:spcPts val="600"/>
              </a:spcAft>
              <a:buSzPct val="120000"/>
            </a:pPr>
            <a:r>
              <a:rPr lang="ru-RU" sz="2400" dirty="0" smtClean="0"/>
              <a:t>Текст (2-3 предложения)</a:t>
            </a:r>
          </a:p>
          <a:p>
            <a:pPr marL="188912">
              <a:spcAft>
                <a:spcPts val="600"/>
              </a:spcAft>
              <a:buSzPct val="120000"/>
            </a:pPr>
            <a:endParaRPr lang="ru-RU" sz="2400" dirty="0"/>
          </a:p>
          <a:p>
            <a:pPr marL="188912">
              <a:spcAft>
                <a:spcPts val="600"/>
              </a:spcAft>
              <a:buSzPct val="120000"/>
            </a:pPr>
            <a:endParaRPr lang="ru-RU" sz="2400" dirty="0" smtClean="0"/>
          </a:p>
          <a:p>
            <a:pPr marL="188912">
              <a:spcAft>
                <a:spcPts val="600"/>
              </a:spcAft>
              <a:buSzPct val="120000"/>
            </a:pPr>
            <a:endParaRPr lang="ru-RU" sz="2400" dirty="0"/>
          </a:p>
          <a:p>
            <a:pPr marL="188912">
              <a:spcAft>
                <a:spcPts val="600"/>
              </a:spcAft>
              <a:buSzPct val="120000"/>
            </a:pPr>
            <a:endParaRPr lang="ru-RU" sz="2400" dirty="0" smtClean="0"/>
          </a:p>
          <a:p>
            <a:pPr marL="188912">
              <a:spcAft>
                <a:spcPts val="600"/>
              </a:spcAft>
              <a:buSzPct val="120000"/>
            </a:pPr>
            <a:endParaRPr lang="ru-RU" sz="2400" dirty="0"/>
          </a:p>
          <a:p>
            <a:pPr marL="188912">
              <a:spcAft>
                <a:spcPts val="600"/>
              </a:spcAft>
              <a:buSzPct val="120000"/>
            </a:pPr>
            <a:endParaRPr lang="ru-RU" sz="2400" dirty="0" smtClean="0"/>
          </a:p>
          <a:p>
            <a:pPr marL="188912">
              <a:spcAft>
                <a:spcPts val="600"/>
              </a:spcAft>
              <a:buSzPct val="120000"/>
            </a:pP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3FCF365-E174-CB4D-8EE7-62372D4A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597" y="146357"/>
            <a:ext cx="9202901" cy="81909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Заголовок </a:t>
            </a:r>
            <a:endParaRPr lang="ru-RU" dirty="0">
              <a:latin typeface="+mn-lt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08" y="1599921"/>
            <a:ext cx="5106089" cy="38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0608" y="5503985"/>
            <a:ext cx="340262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Подпись картинки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75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3FCF365-E174-CB4D-8EE7-62372D4A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597" y="146357"/>
            <a:ext cx="9202901" cy="81909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Заголовок </a:t>
            </a:r>
            <a:endParaRPr lang="ru-RU" dirty="0">
              <a:latin typeface="+mn-lt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46" y="2101083"/>
            <a:ext cx="3200772" cy="24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0220" y="4643762"/>
            <a:ext cx="340262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Подпись картинки</a:t>
            </a:r>
            <a:endParaRPr lang="ru-RU" dirty="0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69" y="2101083"/>
            <a:ext cx="3200772" cy="24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4735" y="4643762"/>
            <a:ext cx="340262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Подпись картинки</a:t>
            </a:r>
            <a:endParaRPr lang="ru-RU" dirty="0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92" y="2101083"/>
            <a:ext cx="3200772" cy="24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35466" y="4643762"/>
            <a:ext cx="340262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Подпись картинки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9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CF365-E174-CB4D-8EE7-62372D4A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597" y="146357"/>
            <a:ext cx="9202901" cy="81909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Заголовок </a:t>
            </a:r>
            <a:endParaRPr lang="ru-RU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13F2F-B873-DDA0-E359-EE1183DC8A10}"/>
              </a:ext>
            </a:extLst>
          </p:cNvPr>
          <p:cNvSpPr txBox="1"/>
          <p:nvPr/>
        </p:nvSpPr>
        <p:spPr>
          <a:xfrm>
            <a:off x="273216" y="1240209"/>
            <a:ext cx="95038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350838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dirty="0" smtClean="0"/>
              <a:t>Пункт 1</a:t>
            </a:r>
          </a:p>
          <a:p>
            <a:pPr marL="539750" indent="-350838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dirty="0" smtClean="0"/>
              <a:t>Пункт 2</a:t>
            </a:r>
          </a:p>
          <a:p>
            <a:pPr marL="539750" indent="-350838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400" dirty="0" smtClean="0"/>
              <a:t>Пункт 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9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769552" y="862789"/>
            <a:ext cx="4360232" cy="188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ru" sz="5400" dirty="0">
                <a:solidFill>
                  <a:srgbClr val="FFFFFF"/>
                </a:solidFill>
                <a:ea typeface="Rubik"/>
                <a:cs typeface="Rubik"/>
                <a:sym typeface="Rubik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32</Words>
  <Application>Microsoft Office PowerPoint</Application>
  <PresentationFormat>Широкоэкранный</PresentationFormat>
  <Paragraphs>19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Myriad Pro</vt:lpstr>
      <vt:lpstr>PT Sans</vt:lpstr>
      <vt:lpstr>Rubik</vt:lpstr>
      <vt:lpstr>Тема Office</vt:lpstr>
      <vt:lpstr>Презентация PowerPoint</vt:lpstr>
      <vt:lpstr>Заголовок </vt:lpstr>
      <vt:lpstr>Заголовок </vt:lpstr>
      <vt:lpstr>Заголовок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«Новые подходы к адаптации иностранных студентов на основе принципов самоуправления и самореализации» </dc:title>
  <dc:creator>Неделько Павел Сергеевич</dc:creator>
  <cp:lastModifiedBy>admin</cp:lastModifiedBy>
  <cp:revision>22</cp:revision>
  <dcterms:created xsi:type="dcterms:W3CDTF">2023-06-05T14:24:17Z</dcterms:created>
  <dcterms:modified xsi:type="dcterms:W3CDTF">2024-05-07T11:28:48Z</dcterms:modified>
</cp:coreProperties>
</file>