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9" r:id="rId3"/>
    <p:sldId id="299" r:id="rId4"/>
    <p:sldId id="297" r:id="rId5"/>
    <p:sldId id="296" r:id="rId6"/>
    <p:sldId id="300" r:id="rId7"/>
    <p:sldId id="307" r:id="rId8"/>
    <p:sldId id="298" r:id="rId9"/>
    <p:sldId id="295" r:id="rId10"/>
    <p:sldId id="301" r:id="rId11"/>
    <p:sldId id="302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25.</a:t>
            </a:r>
            <a:br>
              <a:rPr lang="ru-RU" dirty="0" smtClean="0"/>
            </a:br>
            <a:r>
              <a:rPr lang="ru-RU" dirty="0" smtClean="0"/>
              <a:t>Февральская </a:t>
            </a:r>
            <a:r>
              <a:rPr lang="ru-RU" dirty="0"/>
              <a:t>революция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/>
          <a:p>
            <a:r>
              <a:rPr lang="ru-RU" dirty="0"/>
              <a:t>Вопросы для повторения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Назовите причины Февральской революции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каком заводе рабочие первыми начали забастовку?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Какого числа Николай </a:t>
            </a:r>
            <a:r>
              <a:rPr lang="en-US" dirty="0"/>
              <a:t>II</a:t>
            </a:r>
            <a:r>
              <a:rPr lang="ru-RU" dirty="0"/>
              <a:t> отрёкся от престола?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пользу кого Николай </a:t>
            </a:r>
            <a:r>
              <a:rPr lang="en-US" dirty="0"/>
              <a:t>II</a:t>
            </a:r>
            <a:r>
              <a:rPr lang="ru-RU" dirty="0"/>
              <a:t> отрёкся от престола?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получил власть после Февральской революции?</a:t>
            </a:r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революции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1628800"/>
            <a:ext cx="66247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/>
              <a:t>Экономический кризис</a:t>
            </a:r>
          </a:p>
          <a:p>
            <a:pPr marL="342900" indent="-342900">
              <a:buAutoNum type="arabicPeriod"/>
            </a:pPr>
            <a:r>
              <a:rPr lang="ru-RU" sz="3600" dirty="0"/>
              <a:t>Поражения русской армии в Первой мировой войне</a:t>
            </a:r>
          </a:p>
          <a:p>
            <a:pPr marL="342900" indent="-342900">
              <a:buFontTx/>
              <a:buAutoNum type="arabicPeriod"/>
            </a:pPr>
            <a:r>
              <a:rPr lang="ru-RU" sz="3600" dirty="0"/>
              <a:t>Отказ Николая </a:t>
            </a:r>
            <a:r>
              <a:rPr lang="en-US" sz="3600" dirty="0"/>
              <a:t>II </a:t>
            </a:r>
            <a:r>
              <a:rPr lang="ru-RU" sz="3600" dirty="0"/>
              <a:t>проводить политические реформы</a:t>
            </a:r>
          </a:p>
          <a:p>
            <a:pPr marL="342900" indent="-342900">
              <a:buFontTx/>
              <a:buAutoNum type="arabicPeriod"/>
            </a:pPr>
            <a:r>
              <a:rPr lang="ru-RU" sz="3600" dirty="0"/>
              <a:t>Непопулярность Николая </a:t>
            </a:r>
            <a:r>
              <a:rPr lang="en-US" sz="3600" dirty="0"/>
              <a:t>II</a:t>
            </a:r>
            <a:r>
              <a:rPr lang="ru-RU" sz="3600" dirty="0"/>
              <a:t> среди людей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Путиловский завод</a:t>
            </a:r>
          </a:p>
        </p:txBody>
      </p:sp>
      <p:pic>
        <p:nvPicPr>
          <p:cNvPr id="4" name="Рисунок 3" descr="0_11cefd_cabe060a_X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1526"/>
            <a:ext cx="9144000" cy="564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3408"/>
            <a:ext cx="7416824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Хронология </a:t>
            </a:r>
            <a:br>
              <a:rPr lang="ru-RU" sz="4000" dirty="0"/>
            </a:br>
            <a:r>
              <a:rPr lang="ru-RU" sz="4000" dirty="0"/>
              <a:t>Февральской революции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556792"/>
            <a:ext cx="806489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18 февраля </a:t>
            </a:r>
            <a:r>
              <a:rPr lang="ru-RU" sz="2000" dirty="0"/>
              <a:t>– началась забастовка на Путиловском заводе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22 </a:t>
            </a:r>
            <a:r>
              <a:rPr lang="ru-RU" sz="2000" b="1" dirty="0"/>
              <a:t>февраля </a:t>
            </a:r>
            <a:r>
              <a:rPr lang="ru-RU" sz="2000" dirty="0"/>
              <a:t>Николай </a:t>
            </a:r>
            <a:r>
              <a:rPr lang="en-US" sz="2000" dirty="0"/>
              <a:t>II</a:t>
            </a:r>
            <a:r>
              <a:rPr lang="ru-RU" sz="2000" dirty="0"/>
              <a:t> уехал из </a:t>
            </a:r>
            <a:r>
              <a:rPr lang="ru-RU" sz="2000" dirty="0" smtClean="0"/>
              <a:t>Петрограда на фронт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b="1" dirty="0"/>
              <a:t>23 февраля </a:t>
            </a:r>
            <a:r>
              <a:rPr lang="ru-RU" sz="2000" dirty="0"/>
              <a:t>– к забастовке присоединились рабочие других заводов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26 февраля </a:t>
            </a:r>
            <a:r>
              <a:rPr lang="ru-RU" sz="2000" dirty="0"/>
              <a:t>– Николай </a:t>
            </a:r>
            <a:r>
              <a:rPr lang="en-US" sz="2000" dirty="0"/>
              <a:t>II</a:t>
            </a:r>
            <a:r>
              <a:rPr lang="ru-RU" sz="2000" dirty="0"/>
              <a:t> распустил Государственную думу. Депутаты создают временный комитет Государственной Думы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27 февраля </a:t>
            </a:r>
            <a:r>
              <a:rPr lang="ru-RU" sz="2000" dirty="0"/>
              <a:t>– большая часть Петроградского гарнизона (армия) перешла на сторону революции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28 февраля </a:t>
            </a:r>
            <a:r>
              <a:rPr lang="ru-RU" sz="2000" dirty="0"/>
              <a:t>– Николай </a:t>
            </a:r>
            <a:r>
              <a:rPr lang="en-US" sz="2000" dirty="0"/>
              <a:t>II</a:t>
            </a:r>
            <a:r>
              <a:rPr lang="ru-RU" sz="2000" dirty="0"/>
              <a:t> выехал с фронта в Петроград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2 марта </a:t>
            </a:r>
            <a:r>
              <a:rPr lang="ru-RU" sz="2000" dirty="0"/>
              <a:t>– Николай </a:t>
            </a:r>
            <a:r>
              <a:rPr lang="en-US" sz="2000" dirty="0"/>
              <a:t>II</a:t>
            </a:r>
            <a:r>
              <a:rPr lang="ru-RU" sz="2000" dirty="0"/>
              <a:t> подписал отречение от престола в пользу своего брата Михаила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3 марта </a:t>
            </a:r>
            <a:r>
              <a:rPr lang="ru-RU" sz="2000" dirty="0"/>
              <a:t>– Михаил отказался от престола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4 марта </a:t>
            </a:r>
            <a:r>
              <a:rPr lang="ru-RU" sz="2000" dirty="0"/>
              <a:t>– власть передана Временному правительству  (до созыва Учредительного собрания)</a:t>
            </a:r>
          </a:p>
          <a:p>
            <a:pPr>
              <a:spcAft>
                <a:spcPts val="60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ev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5"/>
            <a:ext cx="9144000" cy="4127863"/>
          </a:xfrm>
          <a:prstGeom prst="rect">
            <a:avLst/>
          </a:prstGeom>
        </p:spPr>
      </p:pic>
      <p:pic>
        <p:nvPicPr>
          <p:cNvPr id="4" name="Рисунок 3" descr="1917d-1024x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738"/>
            <a:ext cx="9144000" cy="5902523"/>
          </a:xfrm>
          <a:prstGeom prst="rect">
            <a:avLst/>
          </a:prstGeom>
        </p:spPr>
      </p:pic>
      <p:pic>
        <p:nvPicPr>
          <p:cNvPr id="6" name="Рисунок 5" descr="1280px-Знаменская_площадь_во_время_февральской_революции_1917_го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506"/>
            <a:ext cx="9144000" cy="5614988"/>
          </a:xfrm>
          <a:prstGeom prst="rect">
            <a:avLst/>
          </a:prstGeom>
        </p:spPr>
      </p:pic>
      <p:pic>
        <p:nvPicPr>
          <p:cNvPr id="5" name="Рисунок 4" descr="1490805872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272489"/>
            <a:ext cx="3600400" cy="10368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А.И. </a:t>
            </a:r>
            <a:r>
              <a:rPr lang="ru-RU" dirty="0" err="1" smtClean="0"/>
              <a:t>Гучков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470330"/>
            <a:ext cx="3672408" cy="4813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123287" cy="479581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5275275"/>
            <a:ext cx="3600400" cy="103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В.В. Шульгин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Николай </a:t>
            </a:r>
            <a:r>
              <a:rPr lang="en-US" dirty="0"/>
              <a:t>II</a:t>
            </a:r>
            <a:r>
              <a:rPr lang="ru-RU" dirty="0"/>
              <a:t> после отречения</a:t>
            </a:r>
          </a:p>
        </p:txBody>
      </p:sp>
      <p:pic>
        <p:nvPicPr>
          <p:cNvPr id="5" name="Рисунок 4" descr="113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45096"/>
            <a:ext cx="4296798" cy="520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4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Михаил Романов – брат Николая </a:t>
            </a:r>
            <a:r>
              <a:rPr lang="en-US" dirty="0"/>
              <a:t>II</a:t>
            </a:r>
            <a:endParaRPr lang="ru-RU" dirty="0"/>
          </a:p>
        </p:txBody>
      </p:sp>
      <p:pic>
        <p:nvPicPr>
          <p:cNvPr id="6" name="Рисунок 5" descr="2527481791_f810d678d7_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12776"/>
            <a:ext cx="3234359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394136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26 февраля </a:t>
            </a:r>
            <a:r>
              <a:rPr lang="ru-RU" dirty="0"/>
              <a:t>– Николай </a:t>
            </a:r>
            <a:r>
              <a:rPr lang="en-US" dirty="0"/>
              <a:t>II</a:t>
            </a:r>
            <a:r>
              <a:rPr lang="ru-RU" dirty="0"/>
              <a:t> распустил Государственную думу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 Депутаты создают временный комитет Государственной Думы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/>
              <a:t>Временное правительство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Учредительное собрание 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644008" y="2132856"/>
            <a:ext cx="0" cy="5760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644008" y="3717032"/>
            <a:ext cx="0" cy="57606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4008" y="4941168"/>
            <a:ext cx="0" cy="576064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201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Тема 25. Февральская революция</vt:lpstr>
      <vt:lpstr>Причины революции</vt:lpstr>
      <vt:lpstr>Путиловский завод</vt:lpstr>
      <vt:lpstr>Хронология  Февральской революции</vt:lpstr>
      <vt:lpstr>Презентация PowerPoint</vt:lpstr>
      <vt:lpstr>А.И. Гучков</vt:lpstr>
      <vt:lpstr>Николай II после отречения</vt:lpstr>
      <vt:lpstr>Михаил Романов – брат Николая II</vt:lpstr>
      <vt:lpstr>Презентация PowerPoint</vt:lpstr>
      <vt:lpstr>Вопросы для повторения</vt:lpstr>
      <vt:lpstr>Назовите причины Февральской революции</vt:lpstr>
      <vt:lpstr>На каком заводе рабочие первыми начали забастовку?</vt:lpstr>
      <vt:lpstr>Какого числа Николай II отрёкся от престола?</vt:lpstr>
      <vt:lpstr>В пользу кого Николай II отрёкся от престола?</vt:lpstr>
      <vt:lpstr>Кто получил власть после Февральской революции?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66</cp:revision>
  <dcterms:created xsi:type="dcterms:W3CDTF">2017-01-23T13:26:13Z</dcterms:created>
  <dcterms:modified xsi:type="dcterms:W3CDTF">2022-03-22T14:54:04Z</dcterms:modified>
</cp:coreProperties>
</file>