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9" r:id="rId3"/>
    <p:sldId id="299" r:id="rId4"/>
    <p:sldId id="296" r:id="rId5"/>
    <p:sldId id="309" r:id="rId6"/>
    <p:sldId id="297" r:id="rId7"/>
    <p:sldId id="308" r:id="rId8"/>
    <p:sldId id="310" r:id="rId9"/>
    <p:sldId id="300" r:id="rId10"/>
    <p:sldId id="307" r:id="rId11"/>
    <p:sldId id="311" r:id="rId12"/>
    <p:sldId id="312" r:id="rId13"/>
    <p:sldId id="301" r:id="rId14"/>
    <p:sldId id="302" r:id="rId15"/>
    <p:sldId id="303" r:id="rId16"/>
    <p:sldId id="304" r:id="rId17"/>
    <p:sldId id="305" r:id="rId18"/>
    <p:sldId id="30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28.</a:t>
            </a:r>
            <a:br>
              <a:rPr lang="ru-RU" dirty="0" smtClean="0"/>
            </a:br>
            <a:r>
              <a:rPr lang="ru-RU" dirty="0" smtClean="0"/>
              <a:t>Гражданская </a:t>
            </a:r>
            <a:r>
              <a:rPr lang="ru-RU" dirty="0" smtClean="0"/>
              <a:t>война </a:t>
            </a:r>
            <a:r>
              <a:rPr lang="ru-RU" dirty="0" smtClean="0"/>
              <a:t>и интервенция (1917-1922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59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416824" cy="3816424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Советская власть победила!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Это </a:t>
            </a:r>
            <a:r>
              <a:rPr lang="ru-RU" sz="4000" dirty="0"/>
              <a:t>произошло потому, что большинство </a:t>
            </a:r>
            <a:r>
              <a:rPr lang="ru-RU" sz="4000" dirty="0" smtClean="0"/>
              <a:t>населения </a:t>
            </a:r>
            <a:r>
              <a:rPr lang="ru-RU" sz="4000" dirty="0"/>
              <a:t>поддержало новую власть</a:t>
            </a:r>
          </a:p>
        </p:txBody>
      </p:sp>
    </p:spTree>
    <p:extLst>
      <p:ext uri="{BB962C8B-B14F-4D97-AF65-F5344CB8AC3E}">
        <p14:creationId xmlns:p14="http://schemas.microsoft.com/office/powerpoint/2010/main" val="20457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416824" cy="5040560"/>
          </a:xfrm>
        </p:spPr>
        <p:txBody>
          <a:bodyPr>
            <a:noAutofit/>
          </a:bodyPr>
          <a:lstStyle/>
          <a:p>
            <a:r>
              <a:rPr lang="ru-RU" sz="4000" dirty="0"/>
              <a:t>В результате войны в сражениях, от голода и болезней погибло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13 </a:t>
            </a:r>
            <a:r>
              <a:rPr lang="ru-RU" sz="4000" b="1" dirty="0"/>
              <a:t>млн. человек</a:t>
            </a:r>
            <a:r>
              <a:rPr lang="ru-RU" sz="4000" dirty="0"/>
              <a:t>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2 </a:t>
            </a:r>
            <a:r>
              <a:rPr lang="ru-RU" sz="4000" b="1" dirty="0"/>
              <a:t>млн. </a:t>
            </a:r>
            <a:r>
              <a:rPr lang="ru-RU" sz="4000" dirty="0" smtClean="0"/>
              <a:t>человек эмигрировало</a:t>
            </a:r>
            <a:r>
              <a:rPr lang="ru-RU" sz="4000" dirty="0"/>
              <a:t>.</a:t>
            </a:r>
            <a:r>
              <a:rPr lang="ru-RU" sz="4000" dirty="0" smtClean="0"/>
              <a:t> Среди них </a:t>
            </a:r>
            <a:r>
              <a:rPr lang="ru-RU" sz="4000" dirty="0"/>
              <a:t>было много </a:t>
            </a:r>
            <a:r>
              <a:rPr lang="ru-RU" sz="4000" dirty="0" smtClean="0"/>
              <a:t>интеллигенции (врачи, учителя, писатели и др.)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942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была гражданская война в России?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причины гражданской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участников гражданской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интервенция?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страны принимали участие </a:t>
            </a:r>
            <a:r>
              <a:rPr lang="ru-RU" smtClean="0"/>
              <a:t>в интервенции?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гражданской войны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1628800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Захват власти большевиками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sz="3600" dirty="0" smtClean="0"/>
              <a:t>Разгон большевиками Учредительного собрания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Подписание Брестского мира с Германией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Экономическая политика большевиков (национализация)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Участники гражданской войны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484784"/>
            <a:ext cx="25922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Красные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73016" y="1484784"/>
            <a:ext cx="25922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Белые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4512" y="1484784"/>
            <a:ext cx="25922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Зелёные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r="17843"/>
          <a:stretch/>
        </p:blipFill>
        <p:spPr>
          <a:xfrm>
            <a:off x="143508" y="2432423"/>
            <a:ext cx="2808312" cy="3856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/>
          <a:stretch/>
        </p:blipFill>
        <p:spPr>
          <a:xfrm>
            <a:off x="3190597" y="2276872"/>
            <a:ext cx="2749555" cy="4427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r="40268"/>
          <a:stretch/>
        </p:blipFill>
        <p:spPr>
          <a:xfrm>
            <a:off x="6113132" y="2296532"/>
            <a:ext cx="2808312" cy="412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5981" r="1805" b="24801"/>
          <a:stretch/>
        </p:blipFill>
        <p:spPr>
          <a:xfrm>
            <a:off x="197897" y="1124744"/>
            <a:ext cx="882021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192688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Красная армия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0" y="1268760"/>
            <a:ext cx="4844322" cy="484432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20072" y="980728"/>
            <a:ext cx="3600400" cy="4051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С</a:t>
            </a:r>
            <a:r>
              <a:rPr lang="ru-RU" sz="2400" dirty="0" smtClean="0"/>
              <a:t>озданием </a:t>
            </a:r>
            <a:r>
              <a:rPr lang="ru-RU" sz="2400" dirty="0"/>
              <a:t>и стратегическим командованием </a:t>
            </a:r>
            <a:r>
              <a:rPr lang="ru-RU" sz="2400" dirty="0" smtClean="0"/>
              <a:t>Красной армии руководил </a:t>
            </a:r>
            <a:r>
              <a:rPr lang="ru-RU" sz="2400" dirty="0"/>
              <a:t>Революционный совет республики (Реввоенсовет</a:t>
            </a:r>
            <a:r>
              <a:rPr lang="ru-RU" sz="2400" dirty="0" smtClean="0"/>
              <a:t>). Председателем </a:t>
            </a:r>
            <a:r>
              <a:rPr lang="ru-RU" sz="2400" dirty="0"/>
              <a:t>Реввоенсовета </a:t>
            </a:r>
            <a:r>
              <a:rPr lang="ru-RU" sz="2400" dirty="0" smtClean="0"/>
              <a:t>был</a:t>
            </a:r>
          </a:p>
          <a:p>
            <a:r>
              <a:rPr lang="ru-RU" sz="2400" dirty="0" smtClean="0"/>
              <a:t> </a:t>
            </a:r>
            <a:r>
              <a:rPr lang="ru-RU" sz="2400" b="1" dirty="0"/>
              <a:t>Л.Д. </a:t>
            </a:r>
            <a:r>
              <a:rPr lang="ru-RU" sz="2400" b="1" dirty="0" smtClean="0"/>
              <a:t>Троцкий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4869160"/>
            <a:ext cx="1368152" cy="1824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7676" r="2750" b="76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416824" cy="38164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Иностранная интервенция </a:t>
            </a:r>
            <a:r>
              <a:rPr lang="ru-RU" sz="4000" dirty="0" smtClean="0"/>
              <a:t>– военное вмешательство стран Антанты и Четверного союза в Гражданскую войну на стороне белого движения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731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Страны – участники интервенции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4" y="1336406"/>
            <a:ext cx="3358122" cy="2092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17" y="2095863"/>
            <a:ext cx="3244957" cy="2161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16533"/>
            <a:ext cx="3343395" cy="2238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36" y="3932332"/>
            <a:ext cx="3358122" cy="224371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503690" y="5916659"/>
            <a:ext cx="2674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 другие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119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Тема 28. Гражданская война и интервенция (1917-1922)</vt:lpstr>
      <vt:lpstr>Причины гражданской войны</vt:lpstr>
      <vt:lpstr>Участники гражданской войны</vt:lpstr>
      <vt:lpstr>Презентация PowerPoint</vt:lpstr>
      <vt:lpstr>Презентация PowerPoint</vt:lpstr>
      <vt:lpstr>Красная армия</vt:lpstr>
      <vt:lpstr>Презентация PowerPoint</vt:lpstr>
      <vt:lpstr>Иностранная интервенция – военное вмешательство стран Антанты и Четверного союза в Гражданскую войну на стороне белого движения</vt:lpstr>
      <vt:lpstr>Страны – участники интервенции</vt:lpstr>
      <vt:lpstr>Презентация PowerPoint</vt:lpstr>
      <vt:lpstr>Советская власть победила!  Это произошло потому, что большинство населения поддержало новую власть</vt:lpstr>
      <vt:lpstr>В результате войны в сражениях, от голода и болезней погибло  13 млн. человек.   2 млн. человек эмигрировало. Среди них было много интеллигенции (врачи, учителя, писатели и др.)</vt:lpstr>
      <vt:lpstr>Вопросы для повторения</vt:lpstr>
      <vt:lpstr>Когда была гражданская война в России?</vt:lpstr>
      <vt:lpstr>Назовите причины гражданской войны</vt:lpstr>
      <vt:lpstr>Назовите участников гражданской войны</vt:lpstr>
      <vt:lpstr>Что такое интервенция?</vt:lpstr>
      <vt:lpstr>Какие страны принимали участие в интервенции?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68</cp:revision>
  <dcterms:created xsi:type="dcterms:W3CDTF">2017-01-23T13:26:13Z</dcterms:created>
  <dcterms:modified xsi:type="dcterms:W3CDTF">2022-03-16T14:02:35Z</dcterms:modified>
</cp:coreProperties>
</file>