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93" r:id="rId4"/>
    <p:sldId id="283" r:id="rId5"/>
    <p:sldId id="282" r:id="rId6"/>
    <p:sldId id="284" r:id="rId7"/>
    <p:sldId id="290" r:id="rId8"/>
    <p:sldId id="288" r:id="rId9"/>
    <p:sldId id="289" r:id="rId10"/>
    <p:sldId id="295" r:id="rId11"/>
    <p:sldId id="296" r:id="rId12"/>
    <p:sldId id="286" r:id="rId13"/>
    <p:sldId id="287" r:id="rId14"/>
    <p:sldId id="291" r:id="rId15"/>
    <p:sldId id="285" r:id="rId16"/>
    <p:sldId id="292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9" d="100"/>
          <a:sy n="79" d="100"/>
        </p:scale>
        <p:origin x="11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17.</a:t>
            </a:r>
            <a:br>
              <a:rPr lang="ru-RU" dirty="0" smtClean="0"/>
            </a:br>
            <a:r>
              <a:rPr lang="ru-RU" dirty="0" smtClean="0"/>
              <a:t>Александр </a:t>
            </a:r>
            <a:r>
              <a:rPr lang="en-US" dirty="0" smtClean="0"/>
              <a:t>III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Политехнический университет</a:t>
            </a:r>
            <a:br>
              <a:rPr lang="ru-RU" dirty="0" smtClean="0"/>
            </a:br>
            <a:r>
              <a:rPr lang="ru-RU" dirty="0" smtClean="0"/>
              <a:t>(основан в 1899 году при Николае 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 descr="452897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799"/>
            <a:ext cx="9144000" cy="5240109"/>
          </a:xfrm>
          <a:prstGeom prst="rect">
            <a:avLst/>
          </a:prstGeom>
        </p:spPr>
      </p:pic>
      <p:pic>
        <p:nvPicPr>
          <p:cNvPr id="8" name="Рисунок 7" descr="Vi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752" y="1772816"/>
            <a:ext cx="2441248" cy="3254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Внешняя политика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40050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Александре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вела ни одной большой войны!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Александр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«Царь-миротворец»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Тройственного союза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 мая 1882 г. - </a:t>
            </a:r>
            <a:r>
              <a:rPr lang="ru-RU" sz="2800" dirty="0" smtClean="0"/>
              <a:t>Германия, Австро-Венгрия и Италия подписали секретный договор о союзе</a:t>
            </a:r>
            <a:endParaRPr lang="ru-RU" sz="2800" dirty="0"/>
          </a:p>
        </p:txBody>
      </p:sp>
      <p:pic>
        <p:nvPicPr>
          <p:cNvPr id="5" name="Рисунок 4" descr="Triple_Al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5287672" cy="3600400"/>
          </a:xfrm>
          <a:prstGeom prst="rect">
            <a:avLst/>
          </a:prstGeom>
        </p:spPr>
      </p:pic>
      <p:pic>
        <p:nvPicPr>
          <p:cNvPr id="6" name="Рисунок 5" descr="Georges_Tiret-Bognet_-_Triple_Alli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2492896"/>
            <a:ext cx="329555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Создание Антанты</a:t>
            </a:r>
            <a:endParaRPr lang="ru-RU" dirty="0"/>
          </a:p>
        </p:txBody>
      </p:sp>
      <p:pic>
        <p:nvPicPr>
          <p:cNvPr id="5" name="Рисунок 4" descr="Triple_Ent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960440" cy="531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p_Europe_alliances_1914-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411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Антанты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29801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1893</a:t>
            </a:r>
            <a:r>
              <a:rPr lang="ru-RU" dirty="0" smtClean="0"/>
              <a:t> —оборонительный союз России с Францией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484784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1907</a:t>
            </a:r>
            <a:r>
              <a:rPr lang="ru-RU" dirty="0" smtClean="0"/>
              <a:t> — русско-английское соглашения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699792" y="3861048"/>
            <a:ext cx="3744416" cy="7200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2636912"/>
            <a:ext cx="4104456" cy="720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051720" y="2924944"/>
            <a:ext cx="144016" cy="151216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284984"/>
            <a:ext cx="3131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1904</a:t>
            </a:r>
            <a:r>
              <a:rPr lang="ru-RU" dirty="0" smtClean="0"/>
              <a:t>  —  англо-французское соглашения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Александру </a:t>
            </a:r>
            <a:r>
              <a:rPr lang="en-US" dirty="0" smtClean="0"/>
              <a:t>III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881729" cy="44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Кому этот памятник?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881729" cy="44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закон «о кухаркиных детях»?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зовут этого человека и кем он был?</a:t>
            </a:r>
            <a:endParaRPr lang="ru-RU" dirty="0"/>
          </a:p>
        </p:txBody>
      </p:sp>
      <p:pic>
        <p:nvPicPr>
          <p:cNvPr id="3" name="Рисунок 2" descr="Sergei_Yulyevich_Witt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3225555" cy="478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en-US" dirty="0" smtClean="0"/>
              <a:t>III </a:t>
            </a:r>
            <a:r>
              <a:rPr lang="ru-RU" dirty="0" smtClean="0"/>
              <a:t>(1881-1894)</a:t>
            </a:r>
            <a:endParaRPr lang="ru-RU" dirty="0"/>
          </a:p>
        </p:txBody>
      </p:sp>
      <p:pic>
        <p:nvPicPr>
          <p:cNvPr id="6" name="Рисунок 5" descr="800px-Kramskoy_Alexander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3000397" cy="427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основан Политехнический университет?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Тройственный союз?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Антанта?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Контрреформы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К.П. Победоносцев</a:t>
            </a:r>
            <a:endParaRPr lang="ru-RU" dirty="0"/>
          </a:p>
        </p:txBody>
      </p:sp>
      <p:pic>
        <p:nvPicPr>
          <p:cNvPr id="5" name="Рисунок 4" descr="Konstantin_Pobedonosts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404951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1887 – закон «о кухаркиных детях» </a:t>
            </a:r>
            <a:endParaRPr lang="ru-RU" dirty="0"/>
          </a:p>
        </p:txBody>
      </p:sp>
      <p:pic>
        <p:nvPicPr>
          <p:cNvPr id="4" name="Рисунок 3" descr="4fad50fd66cdf1ae6e3a79824f3adb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Крушение поезда </a:t>
            </a:r>
            <a:br>
              <a:rPr lang="ru-RU" dirty="0" smtClean="0"/>
            </a:br>
            <a:r>
              <a:rPr lang="ru-RU" dirty="0" smtClean="0"/>
              <a:t>(17 октября 1888)</a:t>
            </a:r>
            <a:endParaRPr lang="ru-RU" dirty="0"/>
          </a:p>
        </p:txBody>
      </p:sp>
      <p:pic>
        <p:nvPicPr>
          <p:cNvPr id="4" name="Рисунок 3" descr="bfb9af10ade6fa997bfec143830d78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3"/>
            <a:ext cx="9144000" cy="536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43609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С.Ю.Витте</a:t>
            </a:r>
            <a:endParaRPr lang="ru-RU" sz="2700" dirty="0"/>
          </a:p>
        </p:txBody>
      </p:sp>
      <p:pic>
        <p:nvPicPr>
          <p:cNvPr id="4" name="Рисунок 3" descr="Sergei_Yulyevich_Witt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3225555" cy="478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1124744"/>
            <a:ext cx="4032448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Министр путей сообщения (1892)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М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инистр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финансов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(1892-1903)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редседатель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Комитета министров (1903-06)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редседатель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Совета министров (1905-06)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Строительство Транссибирской магистрали (1891-1916)</a:t>
            </a:r>
            <a:endParaRPr lang="ru-RU" dirty="0"/>
          </a:p>
        </p:txBody>
      </p:sp>
      <p:pic>
        <p:nvPicPr>
          <p:cNvPr id="5" name="Рисунок 4" descr="Map_Trans-Siberian_railw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0" y="1412777"/>
            <a:ext cx="7740352" cy="5445224"/>
          </a:xfrm>
          <a:prstGeom prst="rect">
            <a:avLst/>
          </a:prstGeom>
        </p:spPr>
      </p:pic>
      <p:pic>
        <p:nvPicPr>
          <p:cNvPr id="6" name="Рисунок 5" descr="Закладка_великой_сибирской_дороги,_1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5802" y="1412776"/>
            <a:ext cx="369069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Кругобайкальская</a:t>
            </a:r>
            <a:r>
              <a:rPr lang="ru-RU" dirty="0" smtClean="0"/>
              <a:t> железная дорога (КБЖД)</a:t>
            </a:r>
            <a:endParaRPr lang="ru-RU" dirty="0"/>
          </a:p>
        </p:txBody>
      </p:sp>
      <p:pic>
        <p:nvPicPr>
          <p:cNvPr id="4" name="Рисунок 3" descr="1280px-Mosty_na_st.Polovin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221087"/>
            <a:ext cx="3528392" cy="2646293"/>
          </a:xfrm>
          <a:prstGeom prst="rect">
            <a:avLst/>
          </a:prstGeom>
        </p:spPr>
      </p:pic>
      <p:pic>
        <p:nvPicPr>
          <p:cNvPr id="5" name="Рисунок 4" descr="1280px-Туристический_поезд_на_Кругобайкальской_железной_доро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21088"/>
            <a:ext cx="3528392" cy="2646294"/>
          </a:xfrm>
          <a:prstGeom prst="rect">
            <a:avLst/>
          </a:prstGeom>
        </p:spPr>
      </p:pic>
      <p:pic>
        <p:nvPicPr>
          <p:cNvPr id="6" name="Рисунок 5" descr="Кбжд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528392" cy="2646295"/>
          </a:xfrm>
          <a:prstGeom prst="rect">
            <a:avLst/>
          </a:prstGeom>
        </p:spPr>
      </p:pic>
      <p:pic>
        <p:nvPicPr>
          <p:cNvPr id="7" name="Рисунок 6" descr="Опять_тонн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484783"/>
            <a:ext cx="3528392" cy="264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158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Тема 17. Александр III</vt:lpstr>
      <vt:lpstr>Александр III (1881-1894)</vt:lpstr>
      <vt:lpstr>Контрреформы</vt:lpstr>
      <vt:lpstr>К.П. Победоносцев</vt:lpstr>
      <vt:lpstr>1887 – закон «о кухаркиных детях» </vt:lpstr>
      <vt:lpstr>Крушение поезда  (17 октября 1888)</vt:lpstr>
      <vt:lpstr>С.Ю.Витте</vt:lpstr>
      <vt:lpstr>Строительство Транссибирской магистрали (1891-1916)</vt:lpstr>
      <vt:lpstr>Кругобайкальская железная дорога (КБЖД)</vt:lpstr>
      <vt:lpstr>Политехнический университет (основан в 1899 году при Николае II)</vt:lpstr>
      <vt:lpstr>Внешняя политика</vt:lpstr>
      <vt:lpstr>Создание Тройственного союза</vt:lpstr>
      <vt:lpstr>Создание Антанты</vt:lpstr>
      <vt:lpstr>Создание Антанты</vt:lpstr>
      <vt:lpstr>Памятник Александру III</vt:lpstr>
      <vt:lpstr>Вопросы для повторения</vt:lpstr>
      <vt:lpstr>Кому этот памятник?</vt:lpstr>
      <vt:lpstr>Что такое закон «о кухаркиных детях»?</vt:lpstr>
      <vt:lpstr>Как зовут этого человека и кем он был?</vt:lpstr>
      <vt:lpstr>В каком году основан Политехнический университет?</vt:lpstr>
      <vt:lpstr>Что такое Тройственный союз?</vt:lpstr>
      <vt:lpstr>Что такое Антанта?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53</cp:revision>
  <dcterms:created xsi:type="dcterms:W3CDTF">2017-01-23T13:26:13Z</dcterms:created>
  <dcterms:modified xsi:type="dcterms:W3CDTF">2022-06-29T13:51:04Z</dcterms:modified>
</cp:coreProperties>
</file>