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9" r:id="rId3"/>
    <p:sldId id="271" r:id="rId4"/>
    <p:sldId id="273" r:id="rId5"/>
    <p:sldId id="272" r:id="rId6"/>
    <p:sldId id="274" r:id="rId7"/>
    <p:sldId id="280" r:id="rId8"/>
    <p:sldId id="283" r:id="rId9"/>
    <p:sldId id="281" r:id="rId10"/>
    <p:sldId id="279" r:id="rId11"/>
    <p:sldId id="275" r:id="rId12"/>
    <p:sldId id="268" r:id="rId13"/>
    <p:sldId id="284" r:id="rId14"/>
    <p:sldId id="282" r:id="rId15"/>
    <p:sldId id="285" r:id="rId16"/>
    <p:sldId id="286" r:id="rId17"/>
    <p:sldId id="287" r:id="rId18"/>
    <p:sldId id="290" r:id="rId19"/>
    <p:sldId id="289" r:id="rId20"/>
    <p:sldId id="291" r:id="rId21"/>
    <p:sldId id="295" r:id="rId22"/>
    <p:sldId id="292" r:id="rId23"/>
    <p:sldId id="29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79" d="100"/>
          <a:sy n="79" d="100"/>
        </p:scale>
        <p:origin x="114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337042-2F5E-464E-A261-18E91665EAD5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1E172-84BD-45CB-B305-E4B433ABAC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2B7BB4-4B1B-4BC8-A1C1-5FBA0DD71160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C7347-75EA-4809-8B45-E380265770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D21FD-DAEA-41A8-8C12-E97E2D7735A6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7D026-D135-41D5-B223-0B45C5167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66181-7181-47AB-9909-D28A3B5FF68F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AB8A6-8876-442B-B6A4-4E30E52102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9ABAE2-4BA1-414F-92EE-35CAA9AFE1C9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182E8-7EB1-40FD-BF65-985EABECD3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9C20C7-6ECA-4DD9-8AC0-C576B6CE0FA6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6787A-7530-4BD4-977E-8FCD2DB50A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119F7-7DA6-4402-9384-FB73A2B7CCEF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B52CE-F9CB-46FE-A8C5-736993142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33E3A-EFE3-4844-963E-46D0BEEFB231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F42B-6CA5-44D9-87A3-9C64C847A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BC1E7-F150-4968-BE91-CB1FB6558A36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8B268-CA8A-4BD9-A5CB-2947DC61F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5EE00-A0D0-46DD-80CF-4F181706D751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66196-3235-4057-BD87-8B68AD14B3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F7BA3-3472-40EA-A6C9-E7EAF7A62DDC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2F77B-E3D4-4137-B658-DEA2D4998B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02E972-0577-4A1B-8E91-4A702284F38D}" type="datetimeFigureOut">
              <a:rPr lang="ru-RU" smtClean="0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4ACA05-ED33-4030-AF63-46455FF31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Тема 11.</a:t>
            </a:r>
            <a:br>
              <a:rPr lang="ru-RU" sz="4000" dirty="0" smtClean="0"/>
            </a:br>
            <a:r>
              <a:rPr lang="ru-RU" sz="4000" dirty="0" smtClean="0"/>
              <a:t>Петр </a:t>
            </a:r>
            <a:r>
              <a:rPr lang="en-US" sz="4000" dirty="0" smtClean="0"/>
              <a:t>I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5374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Азовские походы </a:t>
            </a:r>
            <a:endParaRPr lang="ru-RU" dirty="0"/>
          </a:p>
        </p:txBody>
      </p:sp>
      <p:pic>
        <p:nvPicPr>
          <p:cNvPr id="22529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77579"/>
            <a:ext cx="7299335" cy="5275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40944"/>
            <a:ext cx="828955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«Великое Посольство» (1697-1698)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800"/>
            <a:ext cx="9144000" cy="571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Конец 1 части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звали отца Петра</a:t>
            </a:r>
            <a:r>
              <a:rPr lang="en-US" dirty="0" smtClean="0"/>
              <a:t> I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188640"/>
            <a:ext cx="3413125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звали сестру Петра</a:t>
            </a:r>
            <a:r>
              <a:rPr lang="en-US" dirty="0" smtClean="0"/>
              <a:t> I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3888432" cy="453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7403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Где Петр</a:t>
            </a:r>
            <a:r>
              <a:rPr lang="en-US" dirty="0" smtClean="0"/>
              <a:t> I</a:t>
            </a:r>
            <a:r>
              <a:rPr lang="ru-RU" dirty="0" smtClean="0"/>
              <a:t> провёл своё детство?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Петр</a:t>
            </a:r>
            <a:r>
              <a:rPr lang="en-US" dirty="0" smtClean="0"/>
              <a:t> I</a:t>
            </a:r>
            <a:r>
              <a:rPr lang="ru-RU" dirty="0" smtClean="0"/>
              <a:t> делал в Преображенском?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такое Немецкая слобода?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звали лучшего друга Петра</a:t>
            </a:r>
            <a:r>
              <a:rPr lang="en-US" dirty="0" smtClean="0"/>
              <a:t> I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124744"/>
            <a:ext cx="5421313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157788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Алексей </a:t>
            </a:r>
            <a:r>
              <a:rPr lang="ru-RU" dirty="0"/>
              <a:t>Михайлович Романов </a:t>
            </a:r>
            <a:r>
              <a:rPr lang="ru-RU" dirty="0" smtClean="0"/>
              <a:t>(1645-1676)</a:t>
            </a:r>
            <a:endParaRPr lang="ru-RU" dirty="0"/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495"/>
          <a:stretch>
            <a:fillRect/>
          </a:stretch>
        </p:blipFill>
        <p:spPr>
          <a:xfrm>
            <a:off x="2987824" y="260350"/>
            <a:ext cx="3413125" cy="4680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2120089f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67" y="326916"/>
            <a:ext cx="2026593" cy="267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3473" y="332656"/>
            <a:ext cx="218900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16217" y="3212976"/>
            <a:ext cx="2448272" cy="863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Наталья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Нарышкина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284984"/>
            <a:ext cx="2448272" cy="863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Мария Милославская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Назовите реформы Петра </a:t>
            </a:r>
            <a:r>
              <a:rPr lang="en-US" dirty="0" smtClean="0"/>
              <a:t>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Назовите основные направления внешней политики Петра </a:t>
            </a:r>
            <a:r>
              <a:rPr lang="en-US" dirty="0" smtClean="0"/>
              <a:t>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 какими странами воевал Пётр </a:t>
            </a:r>
            <a:r>
              <a:rPr lang="en-US" dirty="0" smtClean="0"/>
              <a:t>I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такое «Великое посольство»?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908720"/>
            <a:ext cx="4619625" cy="4419600"/>
          </a:xfrm>
        </p:spPr>
      </p:pic>
      <p:pic>
        <p:nvPicPr>
          <p:cNvPr id="17410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305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1331640" y="980728"/>
            <a:ext cx="936104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347864" y="1052736"/>
            <a:ext cx="1296144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619672" y="4581128"/>
            <a:ext cx="144016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5486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5486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Пётр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Софья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44208" y="5445224"/>
            <a:ext cx="13681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Трон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_d3.JPG"/>
          <p:cNvPicPr>
            <a:picLocks noChangeAspect="1"/>
          </p:cNvPicPr>
          <p:nvPr/>
        </p:nvPicPr>
        <p:blipFill>
          <a:blip r:embed="rId2" cstate="print"/>
          <a:srcRect l="20219" r="24800"/>
          <a:stretch>
            <a:fillRect/>
          </a:stretch>
        </p:blipFill>
        <p:spPr>
          <a:xfrm>
            <a:off x="4991426" y="548680"/>
            <a:ext cx="2612990" cy="3168352"/>
          </a:xfrm>
          <a:prstGeom prst="rect">
            <a:avLst/>
          </a:prstGeom>
        </p:spPr>
      </p:pic>
      <p:pic>
        <p:nvPicPr>
          <p:cNvPr id="1638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025" y="517525"/>
            <a:ext cx="2698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086100"/>
            <a:ext cx="197802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739775" y="5392738"/>
            <a:ext cx="4968875" cy="863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Софья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Алексеевна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3768725"/>
            <a:ext cx="4968875" cy="863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Иван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Алексеевич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14725" y="3787775"/>
            <a:ext cx="4968875" cy="863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Петр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Алексеевич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96952"/>
            <a:ext cx="20764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219700" y="5373688"/>
            <a:ext cx="4968875" cy="863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Наталья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Нарышкина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4865" y="4632325"/>
            <a:ext cx="13350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203849" y="5994400"/>
            <a:ext cx="2592288" cy="863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Стрельцы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913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Детство Петра </a:t>
            </a:r>
            <a:r>
              <a:rPr lang="en-US" dirty="0" smtClean="0"/>
              <a:t>I</a:t>
            </a:r>
            <a:r>
              <a:rPr lang="ru-RU" dirty="0" smtClean="0"/>
              <a:t>. </a:t>
            </a:r>
            <a:r>
              <a:rPr lang="ru-RU" dirty="0" err="1" smtClean="0"/>
              <a:t>Преображенское</a:t>
            </a:r>
            <a:endParaRPr lang="ru-RU" dirty="0"/>
          </a:p>
        </p:txBody>
      </p:sp>
      <p:pic>
        <p:nvPicPr>
          <p:cNvPr id="1843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340768"/>
            <a:ext cx="5256584" cy="296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3168352" cy="449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000097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581128"/>
            <a:ext cx="3048000" cy="1984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347864" y="515893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Ботик</a:t>
            </a:r>
          </a:p>
          <a:p>
            <a:r>
              <a:rPr lang="ru-RU" dirty="0" smtClean="0"/>
              <a:t>Петра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6011996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Потешные войска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Немецкая слобода</a:t>
            </a:r>
            <a:endParaRPr lang="ru-RU" dirty="0"/>
          </a:p>
        </p:txBody>
      </p:sp>
      <p:pic>
        <p:nvPicPr>
          <p:cNvPr id="4" name="Рисунок 3" descr="02_mon.jpg"/>
          <p:cNvPicPr>
            <a:picLocks noChangeAspect="1"/>
          </p:cNvPicPr>
          <p:nvPr/>
        </p:nvPicPr>
        <p:blipFill>
          <a:blip r:embed="rId2" cstate="print"/>
          <a:srcRect r="11478"/>
          <a:stretch>
            <a:fillRect/>
          </a:stretch>
        </p:blipFill>
        <p:spPr>
          <a:xfrm>
            <a:off x="1979712" y="908720"/>
            <a:ext cx="540060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lud_0044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420888"/>
            <a:ext cx="2448272" cy="33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7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8823"/>
          <a:stretch>
            <a:fillRect/>
          </a:stretch>
        </p:blipFill>
        <p:spPr>
          <a:xfrm>
            <a:off x="467544" y="2420888"/>
            <a:ext cx="2448272" cy="338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36512" y="5949280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Франц Лефорт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5877272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Анна </a:t>
            </a:r>
            <a:r>
              <a:rPr lang="ru-RU" dirty="0" err="1" smtClean="0"/>
              <a:t>Монс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4446240"/>
            <a:ext cx="439248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Александр </a:t>
            </a:r>
            <a:br>
              <a:rPr lang="ru-RU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Меншиков </a:t>
            </a:r>
            <a:br>
              <a:rPr lang="ru-RU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404664"/>
            <a:ext cx="5421313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556000" cy="234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56584" y="5951021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Дворец </a:t>
            </a:r>
          </a:p>
          <a:p>
            <a:pPr algn="ctr"/>
            <a:r>
              <a:rPr lang="ru-RU" dirty="0" smtClean="0"/>
              <a:t>Александра Меншикова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YandexDisk\Скриншоты\2018-01-22_12-32-53.png"/>
          <p:cNvPicPr>
            <a:picLocks noChangeAspect="1" noChangeArrowheads="1"/>
          </p:cNvPicPr>
          <p:nvPr/>
        </p:nvPicPr>
        <p:blipFill>
          <a:blip r:embed="rId2" cstate="print"/>
          <a:srcRect b="3346"/>
          <a:stretch>
            <a:fillRect/>
          </a:stretch>
        </p:blipFill>
        <p:spPr bwMode="auto">
          <a:xfrm>
            <a:off x="0" y="144016"/>
            <a:ext cx="914400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Внешняя политика Петра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350" y="1484313"/>
            <a:ext cx="7497763" cy="4537075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dirty="0" smtClean="0"/>
              <a:t>Азовские походы (1695, 1696)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dirty="0" smtClean="0"/>
              <a:t>«Великое посольство» (1697-1698)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dirty="0" smtClean="0"/>
              <a:t>Северная война (1700-1721)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dirty="0" err="1" smtClean="0"/>
              <a:t>Прутский</a:t>
            </a:r>
            <a:r>
              <a:rPr lang="ru-RU" sz="4400" dirty="0" smtClean="0"/>
              <a:t> поход (1711)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dirty="0" smtClean="0"/>
              <a:t>Каспийский поход (1722-1723)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156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 2</vt:lpstr>
      <vt:lpstr>Тема Office</vt:lpstr>
      <vt:lpstr>Тема 11. Петр I</vt:lpstr>
      <vt:lpstr>Алексей Михайлович Романов (1645-1676)</vt:lpstr>
      <vt:lpstr>Презентация PowerPoint</vt:lpstr>
      <vt:lpstr>Презентация PowerPoint</vt:lpstr>
      <vt:lpstr>Детство Петра I. Преображенское</vt:lpstr>
      <vt:lpstr>Немецкая слобода</vt:lpstr>
      <vt:lpstr>Александр  Меншиков  </vt:lpstr>
      <vt:lpstr>Презентация PowerPoint</vt:lpstr>
      <vt:lpstr>Внешняя политика Петра I</vt:lpstr>
      <vt:lpstr>Азовские походы </vt:lpstr>
      <vt:lpstr>«Великое Посольство» (1697-1698)</vt:lpstr>
      <vt:lpstr>Конец 1 части</vt:lpstr>
      <vt:lpstr>Вопросы для повторения</vt:lpstr>
      <vt:lpstr>Как звали отца Петра I?</vt:lpstr>
      <vt:lpstr>Как звали сестру Петра I?</vt:lpstr>
      <vt:lpstr>Где Петр I провёл своё детство?</vt:lpstr>
      <vt:lpstr>Что Петр I делал в Преображенском?</vt:lpstr>
      <vt:lpstr>Что такое Немецкая слобода?</vt:lpstr>
      <vt:lpstr>Как звали лучшего друга Петра I?</vt:lpstr>
      <vt:lpstr>Назовите реформы Петра I</vt:lpstr>
      <vt:lpstr>Назовите основные направления внешней политики Петра I</vt:lpstr>
      <vt:lpstr>С какими странами воевал Пётр I?</vt:lpstr>
      <vt:lpstr>Что такое «Великое посольство»?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50</cp:revision>
  <dcterms:created xsi:type="dcterms:W3CDTF">2017-01-23T13:26:13Z</dcterms:created>
  <dcterms:modified xsi:type="dcterms:W3CDTF">2022-06-29T10:21:42Z</dcterms:modified>
</cp:coreProperties>
</file>