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0" r:id="rId3"/>
    <p:sldId id="292" r:id="rId4"/>
    <p:sldId id="301" r:id="rId5"/>
    <p:sldId id="296" r:id="rId6"/>
    <p:sldId id="294" r:id="rId7"/>
    <p:sldId id="300" r:id="rId8"/>
    <p:sldId id="293" r:id="rId9"/>
    <p:sldId id="295" r:id="rId10"/>
    <p:sldId id="299" r:id="rId11"/>
    <p:sldId id="298" r:id="rId12"/>
    <p:sldId id="302" r:id="rId13"/>
    <p:sldId id="303" r:id="rId14"/>
    <p:sldId id="304" r:id="rId15"/>
    <p:sldId id="305" r:id="rId16"/>
    <p:sldId id="306" r:id="rId17"/>
    <p:sldId id="30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 16.</a:t>
            </a:r>
            <a:br>
              <a:rPr lang="ru-RU" dirty="0" smtClean="0"/>
            </a:br>
            <a:r>
              <a:rPr lang="ru-RU" dirty="0" smtClean="0"/>
              <a:t>Александр</a:t>
            </a:r>
            <a:r>
              <a:rPr lang="en-US" dirty="0" smtClean="0"/>
              <a:t> II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Храм «</a:t>
            </a:r>
            <a:r>
              <a:rPr lang="ru-RU" dirty="0" err="1" smtClean="0"/>
              <a:t>Спас-на-крови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Рисунок 4" descr="4736861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 для повторения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ru-RU" dirty="0" smtClean="0"/>
              <a:t>Назовите итоги Крымской войны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ru-RU" dirty="0" smtClean="0"/>
              <a:t>Назовите реформы Александра </a:t>
            </a:r>
            <a:r>
              <a:rPr lang="en-US" dirty="0" smtClean="0"/>
              <a:t>II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произошло 19 февраля 1861 г.?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Почему реформа об отмене крепостного права не была доведена до конца?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Как умер Александр </a:t>
            </a:r>
            <a:r>
              <a:rPr lang="en-US" dirty="0" smtClean="0"/>
              <a:t>II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Как называется этот храм?</a:t>
            </a:r>
            <a:endParaRPr lang="ru-RU" dirty="0"/>
          </a:p>
        </p:txBody>
      </p:sp>
      <p:pic>
        <p:nvPicPr>
          <p:cNvPr id="3" name="Рисунок 2" descr="4736861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988840"/>
            <a:ext cx="6087168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Александр </a:t>
            </a:r>
            <a:r>
              <a:rPr lang="en-US" dirty="0" smtClean="0"/>
              <a:t>II </a:t>
            </a:r>
            <a:r>
              <a:rPr lang="ru-RU" dirty="0" smtClean="0"/>
              <a:t>(1855-1881)</a:t>
            </a:r>
            <a:endParaRPr lang="ru-RU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484784"/>
            <a:ext cx="3645499" cy="4739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Завершение Крымской войны </a:t>
            </a:r>
            <a:br>
              <a:rPr lang="ru-RU" dirty="0" smtClean="0"/>
            </a:br>
            <a:r>
              <a:rPr lang="ru-RU" dirty="0" smtClean="0"/>
              <a:t>(1853-1856) </a:t>
            </a:r>
            <a:endParaRPr lang="ru-RU" dirty="0"/>
          </a:p>
        </p:txBody>
      </p:sp>
      <p:pic>
        <p:nvPicPr>
          <p:cNvPr id="4" name="Рисунок 3" descr="000359277_1-3cbf41d6194a43c35cd0814bdd06ee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6552728" cy="4914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Итоги Крымской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96752"/>
            <a:ext cx="777686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dirty="0" smtClean="0"/>
              <a:t>   </a:t>
            </a:r>
          </a:p>
          <a:p>
            <a:pPr>
              <a:buNone/>
            </a:pPr>
            <a:r>
              <a:rPr lang="ru-RU" sz="4000" dirty="0" smtClean="0"/>
              <a:t>    В марте </a:t>
            </a:r>
            <a:r>
              <a:rPr lang="ru-RU" sz="4000" b="1" dirty="0" smtClean="0"/>
              <a:t>1856 </a:t>
            </a:r>
            <a:r>
              <a:rPr lang="ru-RU" sz="4000" dirty="0" smtClean="0"/>
              <a:t>г. в Париже был заключен мир, ставший очень невыгодным для России. </a:t>
            </a:r>
          </a:p>
          <a:p>
            <a:r>
              <a:rPr lang="ru-RU" sz="4000" dirty="0" smtClean="0"/>
              <a:t>Россия потеряла право иметь военный флот и укрепления на Черном море </a:t>
            </a:r>
          </a:p>
          <a:p>
            <a:r>
              <a:rPr lang="ru-RU" sz="4000" dirty="0" smtClean="0"/>
              <a:t>Россия </a:t>
            </a:r>
            <a:r>
              <a:rPr lang="ru-RU" sz="4000" dirty="0" smtClean="0"/>
              <a:t>теряла право исключительного покровительства над христианами, живущими в Турции 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  </a:t>
            </a:r>
            <a:r>
              <a:rPr lang="ru-RU" sz="4000" b="1" dirty="0" smtClean="0"/>
              <a:t>Война показала, что Россия отставала в своем развитии от большинства европейских стран.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Внутренняя политика. Реформы: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394136" cy="5256584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Аграрная (отмена крепостного права)</a:t>
            </a:r>
          </a:p>
          <a:p>
            <a:r>
              <a:rPr lang="ru-RU" sz="4000" dirty="0" smtClean="0"/>
              <a:t>Административная (местное самоуправление в деревнях)</a:t>
            </a:r>
          </a:p>
          <a:p>
            <a:r>
              <a:rPr lang="ru-RU" sz="4000" dirty="0" smtClean="0"/>
              <a:t>Военная </a:t>
            </a:r>
            <a:r>
              <a:rPr lang="ru-RU" sz="4000" dirty="0" smtClean="0"/>
              <a:t>(</a:t>
            </a:r>
            <a:r>
              <a:rPr lang="ru-RU" sz="4000" dirty="0" smtClean="0"/>
              <a:t>введена всеобщая воинская повинность)</a:t>
            </a:r>
          </a:p>
          <a:p>
            <a:r>
              <a:rPr lang="ru-RU" sz="4000" dirty="0" smtClean="0"/>
              <a:t>Судебная (бессословный суд, адвокаты и суд присяжных)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Отмена крепостного права </a:t>
            </a:r>
            <a:br>
              <a:rPr lang="ru-RU" dirty="0" smtClean="0"/>
            </a:br>
            <a:r>
              <a:rPr lang="ru-RU" dirty="0" smtClean="0"/>
              <a:t>(19 февраля 1861 г.)</a:t>
            </a:r>
            <a:endParaRPr lang="ru-RU" dirty="0"/>
          </a:p>
        </p:txBody>
      </p:sp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418999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394136" cy="525658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Крестьяне получали свободу</a:t>
            </a:r>
          </a:p>
          <a:p>
            <a:r>
              <a:rPr lang="ru-RU" sz="4000" dirty="0" smtClean="0"/>
              <a:t>Крестьяне </a:t>
            </a:r>
            <a:r>
              <a:rPr lang="ru-RU" sz="4000" dirty="0" smtClean="0"/>
              <a:t>получали только часть земли, а остальная оставалась у помещика</a:t>
            </a:r>
          </a:p>
          <a:p>
            <a:r>
              <a:rPr lang="ru-RU" sz="4000" dirty="0" smtClean="0"/>
              <a:t>За землю нужно было заплатить большие деньги </a:t>
            </a:r>
          </a:p>
          <a:p>
            <a:r>
              <a:rPr lang="ru-RU" sz="4000" dirty="0" smtClean="0"/>
              <a:t>Выкуп земли продолжался 49 лет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Внешняя политика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96752"/>
            <a:ext cx="7498080" cy="5256584"/>
          </a:xfrm>
        </p:spPr>
        <p:txBody>
          <a:bodyPr>
            <a:normAutofit/>
          </a:bodyPr>
          <a:lstStyle/>
          <a:p>
            <a:r>
              <a:rPr lang="ru-RU" dirty="0" smtClean="0"/>
              <a:t>1867 г. – продажа Аляски США</a:t>
            </a:r>
          </a:p>
          <a:p>
            <a:r>
              <a:rPr lang="ru-RU" dirty="0" smtClean="0"/>
              <a:t>Присоединение </a:t>
            </a:r>
            <a:r>
              <a:rPr lang="ru-RU" dirty="0" smtClean="0"/>
              <a:t>территорий в Средней Азии</a:t>
            </a:r>
          </a:p>
          <a:p>
            <a:r>
              <a:rPr lang="ru-RU" dirty="0"/>
              <a:t>1877-1878 </a:t>
            </a:r>
            <a:r>
              <a:rPr lang="ru-RU" dirty="0" smtClean="0"/>
              <a:t>гг. - р</a:t>
            </a:r>
            <a:r>
              <a:rPr lang="ru-RU" dirty="0" smtClean="0"/>
              <a:t>усско-турецкая война</a:t>
            </a:r>
            <a:endParaRPr lang="ru-RU" dirty="0"/>
          </a:p>
        </p:txBody>
      </p:sp>
      <p:pic>
        <p:nvPicPr>
          <p:cNvPr id="6" name="Рисунок 5" descr="1280px-Zahvat_grivickogo_redu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573016"/>
            <a:ext cx="5112568" cy="2947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Убийство Александра </a:t>
            </a:r>
            <a:r>
              <a:rPr lang="en-US" dirty="0" smtClean="0"/>
              <a:t>II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(1 марта 1881)</a:t>
            </a:r>
            <a:endParaRPr lang="ru-RU" dirty="0"/>
          </a:p>
        </p:txBody>
      </p:sp>
      <p:pic>
        <p:nvPicPr>
          <p:cNvPr id="6" name="Рисунок 5" descr="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988840"/>
            <a:ext cx="411788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ubijs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88840"/>
            <a:ext cx="4608512" cy="3393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201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Тема 16. Александр II </vt:lpstr>
      <vt:lpstr>Александр II (1855-1881)</vt:lpstr>
      <vt:lpstr>Завершение Крымской войны  (1853-1856) </vt:lpstr>
      <vt:lpstr>Итоги Крымской войны</vt:lpstr>
      <vt:lpstr>Внутренняя политика. Реформы:</vt:lpstr>
      <vt:lpstr>Отмена крепостного права  (19 февраля 1861 г.)</vt:lpstr>
      <vt:lpstr>Презентация PowerPoint</vt:lpstr>
      <vt:lpstr>Внешняя политика</vt:lpstr>
      <vt:lpstr>Убийство Александра II  (1 марта 1881)</vt:lpstr>
      <vt:lpstr>Храм «Спас-на-крови»</vt:lpstr>
      <vt:lpstr>Вопросы для повторения</vt:lpstr>
      <vt:lpstr>Назовите итоги Крымской войны</vt:lpstr>
      <vt:lpstr>Назовите реформы Александра II</vt:lpstr>
      <vt:lpstr>Что произошло 19 февраля 1861 г.?</vt:lpstr>
      <vt:lpstr>Почему реформа об отмене крепостного права не была доведена до конца?</vt:lpstr>
      <vt:lpstr>Как умер Александр II?</vt:lpstr>
      <vt:lpstr>Как называется этот храм?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56</cp:revision>
  <dcterms:created xsi:type="dcterms:W3CDTF">2017-01-23T13:26:13Z</dcterms:created>
  <dcterms:modified xsi:type="dcterms:W3CDTF">2022-02-28T11:52:25Z</dcterms:modified>
</cp:coreProperties>
</file>