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0"/>
  </p:notesMasterIdLst>
  <p:sldIdLst>
    <p:sldId id="256" r:id="rId2"/>
    <p:sldId id="258" r:id="rId3"/>
    <p:sldId id="268" r:id="rId4"/>
    <p:sldId id="269" r:id="rId5"/>
    <p:sldId id="270" r:id="rId6"/>
    <p:sldId id="271" r:id="rId7"/>
    <p:sldId id="273" r:id="rId8"/>
    <p:sldId id="272" r:id="rId9"/>
    <p:sldId id="283" r:id="rId10"/>
    <p:sldId id="274" r:id="rId11"/>
    <p:sldId id="276" r:id="rId12"/>
    <p:sldId id="275" r:id="rId13"/>
    <p:sldId id="277" r:id="rId14"/>
    <p:sldId id="278" r:id="rId15"/>
    <p:sldId id="279" r:id="rId16"/>
    <p:sldId id="280" r:id="rId17"/>
    <p:sldId id="281" r:id="rId18"/>
    <p:sldId id="28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4638" autoAdjust="0"/>
  </p:normalViewPr>
  <p:slideViewPr>
    <p:cSldViewPr>
      <p:cViewPr varScale="1">
        <p:scale>
          <a:sx n="73" d="100"/>
          <a:sy n="73" d="100"/>
        </p:scale>
        <p:origin x="164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C26B9-82CF-4CC3-8091-7BD0C96D2906}" type="datetimeFigureOut">
              <a:rPr lang="ru-RU"/>
              <a:pPr/>
              <a:t>29.06.2022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60970-C479-471B-B4B7-61514AD5F26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591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Тема 46</a:t>
            </a:r>
            <a:r>
              <a:rPr lang="ru-RU" smtClean="0"/>
              <a:t>. 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Россия </a:t>
            </a:r>
            <a:r>
              <a:rPr lang="ru-RU" dirty="0" smtClean="0"/>
              <a:t>в </a:t>
            </a:r>
            <a:r>
              <a:rPr lang="en-US" dirty="0" smtClean="0"/>
              <a:t>XXI</a:t>
            </a:r>
            <a:r>
              <a:rPr lang="ru-RU" dirty="0" smtClean="0"/>
              <a:t> веке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2026146"/>
          </a:xfrm>
        </p:spPr>
        <p:txBody>
          <a:bodyPr>
            <a:normAutofit/>
          </a:bodyPr>
          <a:lstStyle/>
          <a:p>
            <a:r>
              <a:rPr lang="ru-RU" dirty="0" smtClean="0"/>
              <a:t>Дмитрий Анатольевич Медведев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b="1" dirty="0" smtClean="0"/>
              <a:t>2008-2012)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815" y="2132856"/>
            <a:ext cx="5767074" cy="4327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746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132856"/>
            <a:ext cx="8208912" cy="87401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7-12 августа 2008 - </a:t>
            </a:r>
            <a:r>
              <a:rPr lang="ru-RU" dirty="0" smtClean="0"/>
              <a:t>война в Грузии</a:t>
            </a: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557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772816"/>
            <a:ext cx="8229600" cy="26022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Увеличение срока президента </a:t>
            </a:r>
            <a:br>
              <a:rPr lang="ru-RU" dirty="0" smtClean="0"/>
            </a:br>
            <a:r>
              <a:rPr lang="ru-RU" b="1" dirty="0" smtClean="0"/>
              <a:t>с 4 до 6 лет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Увеличение сроков Государственной думы </a:t>
            </a:r>
            <a:br>
              <a:rPr lang="ru-RU" dirty="0" smtClean="0"/>
            </a:br>
            <a:r>
              <a:rPr lang="ru-RU" b="1" dirty="0" smtClean="0"/>
              <a:t>с 4 до 5 лет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9301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9" b="5423"/>
          <a:stretch/>
        </p:blipFill>
        <p:spPr>
          <a:xfrm>
            <a:off x="-8384" y="1296144"/>
            <a:ext cx="9152384" cy="55892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571" y="0"/>
            <a:ext cx="8496944" cy="1296144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2010 - </a:t>
            </a:r>
            <a:r>
              <a:rPr lang="ru-RU" sz="3600" dirty="0" smtClean="0"/>
              <a:t>строительство инновационного </a:t>
            </a:r>
            <a:r>
              <a:rPr lang="ru-RU" sz="3600" dirty="0"/>
              <a:t>центра «</a:t>
            </a:r>
            <a:r>
              <a:rPr lang="ru-RU" sz="3600" dirty="0" err="1"/>
              <a:t>Сколково</a:t>
            </a:r>
            <a:r>
              <a:rPr lang="ru-RU" sz="3600" dirty="0" smtClean="0"/>
              <a:t>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8867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1906910"/>
            <a:ext cx="8229600" cy="260221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2012 - по настоящее время</a:t>
            </a:r>
            <a:br>
              <a:rPr lang="ru-RU" b="1" dirty="0" smtClean="0"/>
            </a:br>
            <a:r>
              <a:rPr lang="ru-RU" dirty="0" smtClean="0"/>
              <a:t>третий и четвёртый президентские сроки В. Путина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226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571" y="0"/>
            <a:ext cx="8496944" cy="1296144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2014 – </a:t>
            </a:r>
            <a:r>
              <a:rPr lang="ru-RU" sz="3600" dirty="0" smtClean="0"/>
              <a:t>Олимпиада в Сочи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1" b="5248"/>
          <a:stretch/>
        </p:blipFill>
        <p:spPr>
          <a:xfrm>
            <a:off x="0" y="1097360"/>
            <a:ext cx="9144000" cy="576064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871864" y="5013176"/>
            <a:ext cx="4104456" cy="17008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 smtClean="0"/>
              <a:t>Россия получила медалей:</a:t>
            </a:r>
          </a:p>
          <a:p>
            <a:pPr algn="l"/>
            <a:r>
              <a:rPr lang="ru-RU" dirty="0" smtClean="0"/>
              <a:t> </a:t>
            </a:r>
          </a:p>
          <a:p>
            <a:pPr algn="l"/>
            <a:r>
              <a:rPr lang="ru-RU" b="1" dirty="0" smtClean="0"/>
              <a:t>13</a:t>
            </a:r>
            <a:r>
              <a:rPr lang="ru-RU" dirty="0" smtClean="0"/>
              <a:t> золотых </a:t>
            </a:r>
          </a:p>
          <a:p>
            <a:pPr algn="l"/>
            <a:r>
              <a:rPr lang="ru-RU" b="1" dirty="0" smtClean="0"/>
              <a:t>11</a:t>
            </a:r>
            <a:r>
              <a:rPr lang="ru-RU" dirty="0" smtClean="0"/>
              <a:t> </a:t>
            </a:r>
            <a:r>
              <a:rPr lang="ru-RU" dirty="0"/>
              <a:t>серебряных </a:t>
            </a:r>
            <a:endParaRPr lang="ru-RU" dirty="0" smtClean="0"/>
          </a:p>
          <a:p>
            <a:pPr algn="l"/>
            <a:r>
              <a:rPr lang="ru-RU" b="1" dirty="0" smtClean="0"/>
              <a:t>9</a:t>
            </a:r>
            <a:r>
              <a:rPr lang="ru-RU" dirty="0" smtClean="0"/>
              <a:t> бронзовых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14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496944" cy="129614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2013—2014</a:t>
            </a:r>
            <a:r>
              <a:rPr lang="ru-RU" dirty="0" smtClean="0"/>
              <a:t> - </a:t>
            </a:r>
            <a:r>
              <a:rPr lang="ru-RU" dirty="0" err="1" smtClean="0"/>
              <a:t>Евромайдан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smtClean="0"/>
              <a:t>Украине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39"/>
          <a:stretch/>
        </p:blipFill>
        <p:spPr>
          <a:xfrm>
            <a:off x="0" y="1551505"/>
            <a:ext cx="9144000" cy="533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9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496944" cy="129614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16 марта 2014 </a:t>
            </a:r>
            <a:r>
              <a:rPr lang="ru-RU" dirty="0" smtClean="0"/>
              <a:t> - референдум о присоединении Крыма к России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2"/>
          <a:stretch/>
        </p:blipFill>
        <p:spPr>
          <a:xfrm>
            <a:off x="-20192" y="1429900"/>
            <a:ext cx="9164191" cy="543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2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96944" cy="129614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2018 </a:t>
            </a:r>
            <a:r>
              <a:rPr lang="ru-RU" dirty="0" smtClean="0"/>
              <a:t>– Чемпионат мира по футболу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6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5598541"/>
            <a:ext cx="8297862" cy="1286843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Владимир Владимирович Путин</a:t>
            </a:r>
            <a:endParaRPr lang="ru-RU" sz="4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642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5574"/>
            <a:ext cx="4804756" cy="32798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14822"/>
            <a:ext cx="8229600" cy="2602210"/>
          </a:xfrm>
        </p:spPr>
        <p:txBody>
          <a:bodyPr>
            <a:noAutofit/>
          </a:bodyPr>
          <a:lstStyle/>
          <a:p>
            <a:r>
              <a:rPr lang="ru-RU" sz="3200" b="1" dirty="0"/>
              <a:t>9 августа 1999 года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dirty="0" smtClean="0"/>
              <a:t>Б. Ельцин </a:t>
            </a:r>
            <a:r>
              <a:rPr lang="ru-RU" sz="3200" dirty="0"/>
              <a:t>назначил </a:t>
            </a:r>
            <a:r>
              <a:rPr lang="ru-RU" sz="3200" dirty="0" smtClean="0"/>
              <a:t>В. </a:t>
            </a:r>
            <a:r>
              <a:rPr lang="ru-RU" sz="3200" dirty="0"/>
              <a:t>Путина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первым вице-премьером </a:t>
            </a:r>
            <a:r>
              <a:rPr lang="ru-RU" sz="3200" dirty="0"/>
              <a:t>— </a:t>
            </a:r>
            <a:r>
              <a:rPr lang="ru-RU" sz="3200" dirty="0" smtClean="0"/>
              <a:t>исполняющим обязанности премьер-министра </a:t>
            </a:r>
            <a:r>
              <a:rPr lang="ru-RU" sz="3200" dirty="0"/>
              <a:t>РФ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и </a:t>
            </a:r>
            <a:r>
              <a:rPr lang="ru-RU" sz="3200" dirty="0"/>
              <a:t>объявил его своим </a:t>
            </a:r>
            <a:r>
              <a:rPr lang="ru-RU" sz="3200" dirty="0" smtClean="0"/>
              <a:t>преемником</a:t>
            </a:r>
            <a:r>
              <a:rPr lang="ru-RU" sz="3200" dirty="0"/>
              <a:t> </a:t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8"/>
          <a:stretch/>
        </p:blipFill>
        <p:spPr>
          <a:xfrm>
            <a:off x="4809042" y="3605574"/>
            <a:ext cx="4334958" cy="3279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1906910"/>
            <a:ext cx="8229600" cy="260221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2000-2008</a:t>
            </a:r>
            <a:br>
              <a:rPr lang="ru-RU" b="1" dirty="0" smtClean="0"/>
            </a:br>
            <a:r>
              <a:rPr lang="ru-RU" dirty="0" smtClean="0"/>
              <a:t>первый и второй президентские сроки В. Путина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90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204864"/>
            <a:ext cx="8964488" cy="260221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Вторая чеченская </a:t>
            </a:r>
            <a:r>
              <a:rPr lang="ru-RU" b="1" dirty="0" smtClean="0"/>
              <a:t>война (1999-2000 </a:t>
            </a:r>
            <a:r>
              <a:rPr lang="ru-RU" b="1" dirty="0"/>
              <a:t>гг</a:t>
            </a:r>
            <a:r>
              <a:rPr lang="ru-RU" b="1" dirty="0" smtClean="0"/>
              <a:t>.)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dirty="0" smtClean="0"/>
              <a:t>Официально </a:t>
            </a:r>
            <a:r>
              <a:rPr lang="ru-RU" sz="3100" dirty="0"/>
              <a:t>режим контртеррористической операции (КТО) в Чечне был отменен только в 2009 году.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96752"/>
            <a:ext cx="6372200" cy="42481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95736" y="4928737"/>
            <a:ext cx="216024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Владимир Путин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148064" y="4941168"/>
            <a:ext cx="216024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Ахмат Кадыров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050" y="2780928"/>
            <a:ext cx="3526168" cy="35261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61050" y="5888161"/>
            <a:ext cx="352616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2007 году главой Чечни назначен сын Ахмата Кадырова </a:t>
            </a:r>
            <a:r>
              <a:rPr lang="ru-RU" b="1" dirty="0" smtClean="0"/>
              <a:t>Рамзан Кадыров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5586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1803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Теракты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788024" y="4312096"/>
            <a:ext cx="4171626" cy="2285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 </a:t>
            </a:r>
            <a:r>
              <a:rPr lang="ru-RU" sz="4000" b="1" dirty="0"/>
              <a:t>1 сентября 2004 </a:t>
            </a:r>
            <a:endParaRPr lang="ru-RU" sz="4000" b="1" dirty="0" smtClean="0"/>
          </a:p>
          <a:p>
            <a:r>
              <a:rPr lang="ru-RU" sz="4000" dirty="0" smtClean="0"/>
              <a:t>террористы </a:t>
            </a:r>
            <a:r>
              <a:rPr lang="ru-RU" sz="4000" dirty="0"/>
              <a:t>захватили школу в Беслане. </a:t>
            </a:r>
            <a:endParaRPr lang="ru-RU" sz="4000" dirty="0" smtClean="0"/>
          </a:p>
          <a:p>
            <a:r>
              <a:rPr lang="ru-RU" sz="4000" dirty="0" smtClean="0"/>
              <a:t>Погибли </a:t>
            </a:r>
            <a:r>
              <a:rPr lang="ru-RU" sz="4000" dirty="0"/>
              <a:t>330 человек, большая часть из которых — </a:t>
            </a:r>
            <a:r>
              <a:rPr lang="ru-RU" sz="4000" dirty="0" smtClean="0"/>
              <a:t>дети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2800" dirty="0"/>
              <a:t> 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1010" y="4437112"/>
            <a:ext cx="4420990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/>
              <a:t>23 </a:t>
            </a:r>
            <a:r>
              <a:rPr lang="ru-RU" sz="2400" b="1" dirty="0"/>
              <a:t>октября </a:t>
            </a:r>
            <a:r>
              <a:rPr lang="ru-RU" sz="2400" b="1" dirty="0" smtClean="0"/>
              <a:t>2002 </a:t>
            </a:r>
          </a:p>
          <a:p>
            <a:r>
              <a:rPr lang="ru-RU" sz="2400" dirty="0" smtClean="0"/>
              <a:t>террористы </a:t>
            </a:r>
            <a:r>
              <a:rPr lang="ru-RU" sz="2400" dirty="0"/>
              <a:t>захватили в </a:t>
            </a:r>
            <a:r>
              <a:rPr lang="ru-RU" sz="2400" dirty="0" smtClean="0"/>
              <a:t>заложники зрителей </a:t>
            </a:r>
            <a:r>
              <a:rPr lang="ru-RU" sz="2400" dirty="0"/>
              <a:t>мюзикла «Норд-Ост» </a:t>
            </a:r>
            <a:r>
              <a:rPr lang="ru-RU" sz="2400" dirty="0" smtClean="0"/>
              <a:t>в театральном центре на Дубровке. Погибли 117 человек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10" y="1556791"/>
            <a:ext cx="4420990" cy="27824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56790"/>
            <a:ext cx="4171626" cy="278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91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3016"/>
            <a:ext cx="9144000" cy="136815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b="1" dirty="0"/>
              <a:t>13 сентября 2004 </a:t>
            </a:r>
            <a:r>
              <a:rPr lang="ru-RU" sz="2800" b="1" dirty="0" smtClean="0"/>
              <a:t> </a:t>
            </a:r>
            <a:r>
              <a:rPr lang="ru-RU" sz="2800" dirty="0"/>
              <a:t>- </a:t>
            </a:r>
            <a:r>
              <a:rPr lang="ru-RU" sz="2800" dirty="0" smtClean="0"/>
              <a:t>В. </a:t>
            </a:r>
            <a:r>
              <a:rPr lang="ru-RU" sz="2800" dirty="0"/>
              <a:t>Путин заявил, что в России необходимо изменить избирательную </a:t>
            </a:r>
            <a:r>
              <a:rPr lang="ru-RU" sz="2800" dirty="0" smtClean="0"/>
              <a:t>систему.</a:t>
            </a:r>
            <a:br>
              <a:rPr lang="ru-RU" sz="2800" dirty="0" smtClean="0"/>
            </a:br>
            <a:r>
              <a:rPr lang="ru-RU" sz="2800" b="1" dirty="0">
                <a:solidFill>
                  <a:srgbClr val="FF0000"/>
                </a:solidFill>
              </a:rPr>
              <a:t>О</a:t>
            </a:r>
            <a:r>
              <a:rPr lang="ru-RU" sz="2800" b="1" dirty="0" smtClean="0">
                <a:solidFill>
                  <a:srgbClr val="FF0000"/>
                </a:solidFill>
              </a:rPr>
              <a:t>тмена </a:t>
            </a:r>
            <a:r>
              <a:rPr lang="ru-RU" sz="2800" b="1" dirty="0">
                <a:solidFill>
                  <a:srgbClr val="FF0000"/>
                </a:solidFill>
              </a:rPr>
              <a:t>губернаторских </a:t>
            </a:r>
            <a:r>
              <a:rPr lang="ru-RU" sz="2800" b="1" dirty="0" smtClean="0">
                <a:solidFill>
                  <a:srgbClr val="FF0000"/>
                </a:solidFill>
              </a:rPr>
              <a:t>выборов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10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260221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12 августа </a:t>
            </a:r>
            <a:r>
              <a:rPr lang="ru-RU" b="1" dirty="0" smtClean="0"/>
              <a:t>2000 </a:t>
            </a:r>
            <a:r>
              <a:rPr lang="ru-RU" dirty="0" smtClean="0"/>
              <a:t>в </a:t>
            </a:r>
            <a:r>
              <a:rPr lang="ru-RU" dirty="0"/>
              <a:t>Баренцевом море затонула атомная подводная лодка «Курск</a:t>
            </a:r>
            <a:r>
              <a:rPr lang="ru-RU" dirty="0" smtClean="0"/>
              <a:t>»</a:t>
            </a: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2" b="10077"/>
          <a:stretch/>
        </p:blipFill>
        <p:spPr>
          <a:xfrm>
            <a:off x="16743" y="2924944"/>
            <a:ext cx="914400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18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8229600" cy="2026146"/>
          </a:xfrm>
        </p:spPr>
        <p:txBody>
          <a:bodyPr>
            <a:normAutofit/>
          </a:bodyPr>
          <a:lstStyle/>
          <a:p>
            <a:r>
              <a:rPr lang="ru-RU" b="1" dirty="0"/>
              <a:t>10 февраля 2007 </a:t>
            </a:r>
            <a:r>
              <a:rPr lang="ru-RU" dirty="0" smtClean="0"/>
              <a:t>- </a:t>
            </a:r>
            <a:r>
              <a:rPr lang="ru-RU" dirty="0"/>
              <a:t>Выступление </a:t>
            </a:r>
            <a:r>
              <a:rPr lang="ru-RU" dirty="0" smtClean="0"/>
              <a:t>В. Путина </a:t>
            </a:r>
            <a:r>
              <a:rPr lang="ru-RU" dirty="0"/>
              <a:t>в Мюнхене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9089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5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</TotalTime>
  <Words>126</Words>
  <Application>Microsoft Office PowerPoint</Application>
  <PresentationFormat>Экран (4:3)</PresentationFormat>
  <Paragraphs>31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Calibri</vt:lpstr>
      <vt:lpstr>Тема Office</vt:lpstr>
      <vt:lpstr>Тема 46.  Россия в XXI веке</vt:lpstr>
      <vt:lpstr>Владимир Владимирович Путин</vt:lpstr>
      <vt:lpstr>9 августа 1999 года  Б. Ельцин назначил В. Путина  первым вице-премьером — исполняющим обязанности премьер-министра РФ  и объявил его своим преемником   </vt:lpstr>
      <vt:lpstr>2000-2008 первый и второй президентские сроки В. Путина</vt:lpstr>
      <vt:lpstr>Вторая чеченская война (1999-2000 гг.)         Официально режим контртеррористической операции (КТО) в Чечне был отменен только в 2009 году.</vt:lpstr>
      <vt:lpstr>Теракты </vt:lpstr>
      <vt:lpstr>13 сентября 2004  - В. Путин заявил, что в России необходимо изменить избирательную систему. Отмена губернаторских выборов</vt:lpstr>
      <vt:lpstr> 12 августа 2000 в Баренцевом море затонула атомная подводная лодка «Курск»  </vt:lpstr>
      <vt:lpstr>10 февраля 2007 - Выступление В. Путина в Мюнхене</vt:lpstr>
      <vt:lpstr>Дмитрий Анатольевич Медведев (2008-2012)</vt:lpstr>
      <vt:lpstr> 7-12 августа 2008 - война в Грузии  </vt:lpstr>
      <vt:lpstr> Увеличение срока президента  с 4 до 6 лет  Увеличение сроков Государственной думы  с 4 до 5 лет</vt:lpstr>
      <vt:lpstr>2010 - строительство инновационного центра «Сколково»</vt:lpstr>
      <vt:lpstr>2012 - по настоящее время третий и четвёртый президентские сроки В. Путина</vt:lpstr>
      <vt:lpstr>2014 – Олимпиада в Сочи</vt:lpstr>
      <vt:lpstr>2013—2014 - Евромайдан на Украине</vt:lpstr>
      <vt:lpstr>16 марта 2014  - референдум о присоединении Крыма к России</vt:lpstr>
      <vt:lpstr>2018 – Чемпионат мира по футболу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и расширение Российского государства</dc:title>
  <dc:creator>User</dc:creator>
  <cp:lastModifiedBy>User</cp:lastModifiedBy>
  <cp:revision>113</cp:revision>
  <dcterms:created xsi:type="dcterms:W3CDTF">2017-01-23T13:26:13Z</dcterms:created>
  <dcterms:modified xsi:type="dcterms:W3CDTF">2022-06-29T14:09:05Z</dcterms:modified>
</cp:coreProperties>
</file>