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84" r:id="rId3"/>
    <p:sldId id="268" r:id="rId4"/>
    <p:sldId id="277" r:id="rId5"/>
    <p:sldId id="283" r:id="rId6"/>
    <p:sldId id="280" r:id="rId7"/>
    <p:sldId id="270" r:id="rId8"/>
    <p:sldId id="278" r:id="rId9"/>
    <p:sldId id="260" r:id="rId10"/>
    <p:sldId id="271" r:id="rId11"/>
    <p:sldId id="281" r:id="rId12"/>
    <p:sldId id="282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26B9-82CF-4CC3-8091-7BD0C96D2906}" type="datetimeFigureOut">
              <a:rPr lang="ru-RU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0970-C479-471B-B4B7-61514AD5F2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9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0970-C479-471B-B4B7-61514AD5F268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0970-C479-471B-B4B7-61514AD5F268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5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0970-C479-471B-B4B7-61514AD5F268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9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0970-C479-471B-B4B7-61514AD5F268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4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44.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Россия </a:t>
            </a:r>
            <a:r>
              <a:rPr lang="ru-RU" dirty="0" smtClean="0"/>
              <a:t>во времена </a:t>
            </a:r>
            <a:r>
              <a:rPr lang="ru-RU" smtClean="0"/>
              <a:t>правления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Б.Н</a:t>
            </a:r>
            <a:r>
              <a:rPr lang="ru-RU" dirty="0" smtClean="0"/>
              <a:t>. Ельцина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12 декабря 1993 г. – выборы в Федеральное собрание и референдум о новой Конституции</a:t>
            </a:r>
            <a:endParaRPr lang="ru-RU" sz="3200" dirty="0"/>
          </a:p>
        </p:txBody>
      </p:sp>
      <p:pic>
        <p:nvPicPr>
          <p:cNvPr id="7" name="Содержимое 6" descr="150622110454_original_konst.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4572000" cy="3429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08720"/>
            <a:ext cx="808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Федеральное Собрание состоит из двух палат: </a:t>
            </a:r>
            <a:endParaRPr lang="ru-RU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2980976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верхняя </a:t>
            </a:r>
            <a:r>
              <a:rPr lang="ru-RU" sz="3200" dirty="0"/>
              <a:t>палата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Совет Федерации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980976"/>
            <a:ext cx="3888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нижняя </a:t>
            </a:r>
            <a:r>
              <a:rPr lang="ru-RU" sz="3200" dirty="0"/>
              <a:t>палата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Государственная </a:t>
            </a:r>
            <a:r>
              <a:rPr lang="ru-RU" sz="3200" b="1" dirty="0"/>
              <a:t>Дума </a:t>
            </a:r>
            <a:endParaRPr lang="ru-RU" sz="3200" b="1" dirty="0" smtClean="0"/>
          </a:p>
          <a:p>
            <a:pPr algn="ctr"/>
            <a:endParaRPr lang="ru-RU" sz="3200" dirty="0"/>
          </a:p>
          <a:p>
            <a:pPr algn="ctr"/>
            <a:r>
              <a:rPr lang="ru-RU" sz="2400" dirty="0" smtClean="0"/>
              <a:t>Выборы </a:t>
            </a:r>
            <a:r>
              <a:rPr lang="ru-RU" sz="2400" dirty="0"/>
              <a:t>в Государственную Думу проходят </a:t>
            </a:r>
            <a:r>
              <a:rPr lang="ru-RU" sz="2400" dirty="0" smtClean="0"/>
              <a:t>один раз </a:t>
            </a:r>
            <a:r>
              <a:rPr lang="ru-RU" sz="2400" dirty="0"/>
              <a:t>в четыре года.</a:t>
            </a:r>
            <a:endParaRPr lang="ru-RU" sz="2400" b="1" dirty="0"/>
          </a:p>
        </p:txBody>
      </p:sp>
      <p:cxnSp>
        <p:nvCxnSpPr>
          <p:cNvPr id="7" name="Прямая со стрелкой 6"/>
          <p:cNvCxnSpPr>
            <a:endCxn id="5" idx="0"/>
          </p:cNvCxnSpPr>
          <p:nvPr/>
        </p:nvCxnSpPr>
        <p:spPr>
          <a:xfrm flipH="1">
            <a:off x="1979712" y="2232159"/>
            <a:ext cx="2304256" cy="74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4572000" y="2232158"/>
            <a:ext cx="2232248" cy="74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6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146548"/>
            <a:ext cx="2592288" cy="6389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Государственный герб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2076644"/>
            <a:ext cx="3024336" cy="77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Государственный флаг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48408" y="781472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 России появились также новые государственные символы: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15299" y="1924472"/>
            <a:ext cx="2961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Государственный</a:t>
            </a:r>
            <a:br>
              <a:rPr lang="ru-RU" sz="2400" dirty="0" smtClean="0"/>
            </a:br>
            <a:r>
              <a:rPr lang="ru-RU" sz="2400" dirty="0" smtClean="0"/>
              <a:t>гимн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5" y="3356992"/>
            <a:ext cx="2576769" cy="2855640"/>
          </a:xfrm>
          <a:prstGeom prst="rect">
            <a:avLst/>
          </a:prstGeom>
        </p:spPr>
      </p:pic>
      <p:pic>
        <p:nvPicPr>
          <p:cNvPr id="1026" name="Picture 2" descr="https://xxiveklnr.su/uploads/posts/2020-08/1598079492_1527608822_171_0_2902_2048_1400x0_80_0_0_1fa2c3df42555029e5a76817a55726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45" y="364502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48832" y="3529751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Noto Serif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1993 году </a:t>
            </a:r>
            <a:r>
              <a:rPr lang="ru-RU" sz="1400" dirty="0" smtClean="0">
                <a:solidFill>
                  <a:srgbClr val="000000"/>
                </a:solidFill>
                <a:latin typeface="Noto Serif"/>
              </a:rPr>
              <a:t>гимном стала «Патриотическая песня» (композитор: М. Глинка).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Noto Serif"/>
              </a:rPr>
              <a:t>Принятый 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гимн исполнялся без слов, </a:t>
            </a:r>
            <a:r>
              <a:rPr lang="ru-RU" sz="1400" dirty="0" smtClean="0">
                <a:solidFill>
                  <a:srgbClr val="000000"/>
                </a:solidFill>
                <a:latin typeface="Noto Serif"/>
              </a:rPr>
              <a:t>Общепризнанного 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текста для </a:t>
            </a:r>
            <a:r>
              <a:rPr lang="ru-RU" sz="1400" dirty="0" smtClean="0">
                <a:solidFill>
                  <a:srgbClr val="000000"/>
                </a:solidFill>
                <a:latin typeface="Noto Serif"/>
              </a:rPr>
              <a:t>гимна не </a:t>
            </a:r>
            <a:r>
              <a:rPr lang="ru-RU" sz="1400" dirty="0">
                <a:solidFill>
                  <a:srgbClr val="000000"/>
                </a:solidFill>
                <a:latin typeface="Noto Serif"/>
              </a:rPr>
              <a:t>было.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62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1994-1996 гг. – Первая чеченская война</a:t>
            </a:r>
            <a:br>
              <a:rPr lang="ru-RU" sz="3200" b="1" dirty="0" smtClean="0"/>
            </a:br>
            <a:r>
              <a:rPr lang="ru-RU" sz="3200" b="1" dirty="0" smtClean="0"/>
              <a:t>1999-2000 гг. – Вторая чеченская война</a:t>
            </a:r>
            <a:endParaRPr lang="ru-RU" sz="3200" dirty="0"/>
          </a:p>
        </p:txBody>
      </p:sp>
      <p:pic>
        <p:nvPicPr>
          <p:cNvPr id="5" name="Содержимое 4" descr="1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3770456" cy="2376264"/>
          </a:xfrm>
        </p:spPr>
      </p:pic>
      <p:pic>
        <p:nvPicPr>
          <p:cNvPr id="6" name="Рисунок 5" descr="Evstafiev-checnnya-soldier-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5"/>
            <a:ext cx="3888432" cy="2555255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35062"/>
            <a:ext cx="3744416" cy="2467570"/>
          </a:xfrm>
          <a:prstGeom prst="rect">
            <a:avLst/>
          </a:prstGeom>
        </p:spPr>
      </p:pic>
      <p:pic>
        <p:nvPicPr>
          <p:cNvPr id="9" name="Рисунок 8" descr="Shamil_Basa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888432" cy="2529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" y="0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41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Борис Николаевич Ельцин (1991-1999)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93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695325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12 июня 1990 г. - Декларация о государственном суверенитете России</a:t>
            </a:r>
          </a:p>
        </p:txBody>
      </p:sp>
      <p:pic>
        <p:nvPicPr>
          <p:cNvPr id="3" name="Рисунок 3" descr="img_6_12_2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5" y="2343150"/>
            <a:ext cx="26828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5457825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12 июня 1991 г. - Выборы президента России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4" descr="3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1676" y="247650"/>
            <a:ext cx="6229350" cy="53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145" y="404664"/>
            <a:ext cx="8229600" cy="116205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8 декабря 1991 </a:t>
            </a:r>
            <a:r>
              <a:rPr lang="ru-RU" sz="2800" b="1" dirty="0" smtClean="0"/>
              <a:t>года </a:t>
            </a:r>
            <a:r>
              <a:rPr lang="ru-RU" sz="2800" dirty="0" smtClean="0"/>
              <a:t>- </a:t>
            </a:r>
            <a:r>
              <a:rPr lang="ru-RU" sz="2800" dirty="0"/>
              <a:t>договор о создании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Союза </a:t>
            </a:r>
            <a:r>
              <a:rPr lang="ru-RU" sz="2800" dirty="0"/>
              <a:t>Независимых Государств и ликвидации </a:t>
            </a:r>
            <a:r>
              <a:rPr lang="ru-RU" sz="2800" dirty="0" smtClean="0"/>
              <a:t>СССР</a:t>
            </a:r>
            <a:br>
              <a:rPr lang="ru-RU" sz="2800" dirty="0" smtClean="0"/>
            </a:br>
            <a:r>
              <a:rPr lang="ru-RU" sz="2800" dirty="0" smtClean="0"/>
              <a:t>(«Беловежские соглашения»)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10" y="1844824"/>
            <a:ext cx="9166110" cy="505656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5733256"/>
            <a:ext cx="2271981" cy="585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С. Шушкевич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733256"/>
            <a:ext cx="2271981" cy="585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Л.Кравчук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5733256"/>
            <a:ext cx="2271981" cy="585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Б. Ельцин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022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Экономические реформы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568" y="1422698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стране были введены свободные </a:t>
            </a:r>
            <a:r>
              <a:rPr lang="ru-RU" sz="2400" dirty="0" smtClean="0"/>
              <a:t>цены (либерализация </a:t>
            </a:r>
            <a:r>
              <a:rPr lang="ru-RU" sz="2400" dirty="0"/>
              <a:t>цен).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Началась приватизация</a:t>
            </a:r>
            <a:r>
              <a:rPr lang="ru-RU" sz="2400" dirty="0"/>
              <a:t>, то есть перевод </a:t>
            </a:r>
            <a:r>
              <a:rPr lang="ru-RU" sz="2400" dirty="0" smtClean="0"/>
              <a:t>государственной  собственности </a:t>
            </a:r>
            <a:r>
              <a:rPr lang="ru-RU" sz="2400" dirty="0"/>
              <a:t>в частную собственность.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Стало больше разных товаров и </a:t>
            </a:r>
            <a:r>
              <a:rPr lang="ru-RU" sz="2400" dirty="0" smtClean="0"/>
              <a:t>продовольствия</a:t>
            </a:r>
            <a:r>
              <a:rPr lang="ru-RU" sz="2400" dirty="0"/>
              <a:t>, но стоимость товаров стала выше.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Уменьшились зарплаты населения. В </a:t>
            </a:r>
            <a:r>
              <a:rPr lang="ru-RU" sz="2400" dirty="0" smtClean="0"/>
              <a:t>результате </a:t>
            </a:r>
            <a:r>
              <a:rPr lang="ru-RU" sz="2400" dirty="0"/>
              <a:t>экономических реформ произошло разделение </a:t>
            </a:r>
            <a:r>
              <a:rPr lang="ru-RU" sz="2400" dirty="0" smtClean="0"/>
              <a:t>населения на </a:t>
            </a:r>
            <a:r>
              <a:rPr lang="ru-RU" sz="2400" dirty="0"/>
              <a:t>богатых и бедных.</a:t>
            </a:r>
          </a:p>
        </p:txBody>
      </p:sp>
    </p:spTree>
    <p:extLst>
      <p:ext uri="{BB962C8B-B14F-4D97-AF65-F5344CB8AC3E}">
        <p14:creationId xmlns:p14="http://schemas.microsoft.com/office/powerpoint/2010/main" val="262716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00550" y="1514475"/>
            <a:ext cx="413385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latin typeface="Calibri"/>
              </a:rPr>
              <a:t>Законодательная власть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8600" y="1514475"/>
            <a:ext cx="413385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latin typeface="Calibri"/>
              </a:rPr>
              <a:t>Исполнительная власть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902" y="3514725"/>
            <a:ext cx="274320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libri"/>
              </a:rPr>
              <a:t>Президент и Правительство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1125" y="3514725"/>
            <a:ext cx="274320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libri"/>
              </a:rPr>
              <a:t>Верховный Совет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30721" y="2337731"/>
            <a:ext cx="19051" cy="118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6334125" y="2422001"/>
            <a:ext cx="19051" cy="118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1475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Апрель 1993 г. - референдум о доверии президенту Ельцину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4" descr="референд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233" y="1819275"/>
            <a:ext cx="641025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1993 – расстрел Белого дома</a:t>
            </a:r>
            <a:endParaRPr lang="ru-RU" dirty="0"/>
          </a:p>
        </p:txBody>
      </p:sp>
      <p:pic>
        <p:nvPicPr>
          <p:cNvPr id="5" name="Содержимое 4" descr="78724838_Oktober_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24806"/>
            <a:ext cx="6667500" cy="4476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215</Words>
  <Application>Microsoft Office PowerPoint</Application>
  <PresentationFormat>Экран (4:3)</PresentationFormat>
  <Paragraphs>40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Serif</vt:lpstr>
      <vt:lpstr>Тема Office</vt:lpstr>
      <vt:lpstr>Тема 44.  Россия во времена правления  Б.Н. Ельцина</vt:lpstr>
      <vt:lpstr>Борис Николаевич Ельцин (1991-1999)</vt:lpstr>
      <vt:lpstr>12 июня 1990 г. - Декларация о государственном суверенитете России</vt:lpstr>
      <vt:lpstr>12 июня 1991 г. - Выборы президента России</vt:lpstr>
      <vt:lpstr>8 декабря 1991 года - договор о создании  Союза Независимых Государств и ликвидации СССР («Беловежские соглашения»)</vt:lpstr>
      <vt:lpstr>Экономические реформы</vt:lpstr>
      <vt:lpstr>Презентация PowerPoint</vt:lpstr>
      <vt:lpstr>Апрель 1993 г. - референдум о доверии президенту Ельцину</vt:lpstr>
      <vt:lpstr>1993 – расстрел Белого дома</vt:lpstr>
      <vt:lpstr>12 декабря 1993 г. – выборы в Федеральное собрание и референдум о новой Конституции</vt:lpstr>
      <vt:lpstr>Презентация PowerPoint</vt:lpstr>
      <vt:lpstr>Государственный герб</vt:lpstr>
      <vt:lpstr>1994-1996 гг. – Первая чеченская война 1999-2000 гг. – Вторая чеченская война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103</cp:revision>
  <dcterms:created xsi:type="dcterms:W3CDTF">2017-01-23T13:26:13Z</dcterms:created>
  <dcterms:modified xsi:type="dcterms:W3CDTF">2022-06-29T14:08:57Z</dcterms:modified>
</cp:coreProperties>
</file>