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2DA1-7412-415E-966A-24EA37E382A7}" type="datetimeFigureOut">
              <a:rPr lang="ru-RU" smtClean="0"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67682-677B-4763-89C5-C519AE0135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513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2DA1-7412-415E-966A-24EA37E382A7}" type="datetimeFigureOut">
              <a:rPr lang="ru-RU" smtClean="0"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67682-677B-4763-89C5-C519AE0135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555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2DA1-7412-415E-966A-24EA37E382A7}" type="datetimeFigureOut">
              <a:rPr lang="ru-RU" smtClean="0"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67682-677B-4763-89C5-C519AE0135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4802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2DA1-7412-415E-966A-24EA37E382A7}" type="datetimeFigureOut">
              <a:rPr lang="ru-RU" smtClean="0"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67682-677B-4763-89C5-C519AE0135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5953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2DA1-7412-415E-966A-24EA37E382A7}" type="datetimeFigureOut">
              <a:rPr lang="ru-RU" smtClean="0"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67682-677B-4763-89C5-C519AE0135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648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2DA1-7412-415E-966A-24EA37E382A7}" type="datetimeFigureOut">
              <a:rPr lang="ru-RU" smtClean="0"/>
              <a:t>18.01.2023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67682-677B-4763-89C5-C519AE0135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312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2DA1-7412-415E-966A-24EA37E382A7}" type="datetimeFigureOut">
              <a:rPr lang="ru-RU" smtClean="0"/>
              <a:t>18.01.2023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67682-677B-4763-89C5-C519AE0135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1749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2DA1-7412-415E-966A-24EA37E382A7}" type="datetimeFigureOut">
              <a:rPr lang="ru-RU" smtClean="0"/>
              <a:t>18.01.2023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67682-677B-4763-89C5-C519AE0135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811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2DA1-7412-415E-966A-24EA37E382A7}" type="datetimeFigureOut">
              <a:rPr lang="ru-RU" smtClean="0"/>
              <a:t>18.01.2023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67682-677B-4763-89C5-C519AE0135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3534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2DA1-7412-415E-966A-24EA37E382A7}" type="datetimeFigureOut">
              <a:rPr lang="ru-RU" smtClean="0"/>
              <a:t>18.01.2023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67682-677B-4763-89C5-C519AE0135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3609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2DA1-7412-415E-966A-24EA37E382A7}" type="datetimeFigureOut">
              <a:rPr lang="ru-RU" smtClean="0"/>
              <a:t>18.01.2023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67682-677B-4763-89C5-C519AE0135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736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A2DA1-7412-415E-966A-24EA37E382A7}" type="datetimeFigureOut">
              <a:rPr lang="ru-RU" smtClean="0"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67682-677B-4763-89C5-C519AE0135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049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3293" y="1700039"/>
            <a:ext cx="3570230" cy="3570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232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4917" y="1687916"/>
            <a:ext cx="3758306" cy="375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1124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2023-01-18T08:11:52Z</dcterms:created>
  <dcterms:modified xsi:type="dcterms:W3CDTF">2023-01-18T08:12:35Z</dcterms:modified>
</cp:coreProperties>
</file>