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93" r:id="rId4"/>
    <p:sldId id="294" r:id="rId5"/>
    <p:sldId id="295" r:id="rId6"/>
    <p:sldId id="292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Тема 30.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Образование СССР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352928" cy="172819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Проекты создания </a:t>
            </a:r>
            <a:br>
              <a:rPr lang="ru-RU" sz="4000" dirty="0" smtClean="0"/>
            </a:br>
            <a:r>
              <a:rPr lang="ru-RU" sz="4000" dirty="0" smtClean="0"/>
              <a:t>нового советского государства</a:t>
            </a: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5"/>
            <a:ext cx="9144000" cy="5445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1168" y="3511470"/>
            <a:ext cx="3672408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Автономизация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Все советские республики входят в состав РСФСР на правах автономий.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Руководящие органы РСФСР становятся центральными союзными государственными органами.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Полномочия автономных республик урезаются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501008"/>
            <a:ext cx="3744416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Федерация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Все советские республики, включая РСФСР, образуют союз равных — Союз Советских Социалистических Республик.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Создаются </a:t>
            </a:r>
            <a:r>
              <a:rPr lang="ru-RU" dirty="0"/>
              <a:t>новые центральные руководящие органы.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Союзные </a:t>
            </a:r>
            <a:r>
              <a:rPr lang="ru-RU" dirty="0"/>
              <a:t>республики сохраняют широкие, равные полномочия, передавая центру только часть прав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352928" cy="136815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30 </a:t>
            </a:r>
            <a:r>
              <a:rPr lang="ru-RU" sz="2400" b="1" dirty="0"/>
              <a:t>декабря 1922 года </a:t>
            </a:r>
            <a:r>
              <a:rPr lang="ru-RU" sz="2400" dirty="0"/>
              <a:t>был образован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Союз </a:t>
            </a:r>
            <a:r>
              <a:rPr lang="ru-RU" sz="2400" dirty="0"/>
              <a:t>Советских </a:t>
            </a:r>
            <a:r>
              <a:rPr lang="ru-RU" sz="2400" dirty="0" smtClean="0"/>
              <a:t>Социалистических </a:t>
            </a:r>
            <a:r>
              <a:rPr lang="ru-RU" sz="2400" dirty="0"/>
              <a:t>Республик (</a:t>
            </a:r>
            <a:r>
              <a:rPr lang="ru-RU" sz="2400" b="1" dirty="0"/>
              <a:t>СССР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При </a:t>
            </a:r>
            <a:r>
              <a:rPr lang="ru-RU" sz="2000" dirty="0"/>
              <a:t>образовании СССР в него вошли </a:t>
            </a:r>
            <a:r>
              <a:rPr lang="ru-RU" sz="2000" dirty="0" smtClean="0"/>
              <a:t>4 республики-основателя: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140968"/>
            <a:ext cx="73813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Российская Советская Федеративная Социалистическая </a:t>
            </a:r>
            <a:r>
              <a:rPr lang="ru-RU" dirty="0" smtClean="0"/>
              <a:t>Республика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РСФСР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Украинская Советская Социалистическая Республика</a:t>
            </a:r>
            <a:br>
              <a:rPr lang="ru-RU" dirty="0"/>
            </a:br>
            <a:r>
              <a:rPr lang="ru-RU" dirty="0"/>
              <a:t>(</a:t>
            </a:r>
            <a:r>
              <a:rPr lang="ru-RU" b="1" dirty="0"/>
              <a:t>УССР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Белорусская Советская Социалистическая Республика</a:t>
            </a:r>
            <a:br>
              <a:rPr lang="ru-RU" dirty="0"/>
            </a:br>
            <a:r>
              <a:rPr lang="ru-RU" dirty="0"/>
              <a:t>(</a:t>
            </a:r>
            <a:r>
              <a:rPr lang="ru-RU" b="1" dirty="0"/>
              <a:t>БССР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Закавказская Советская Федеративная Социалистическая Республика (</a:t>
            </a:r>
            <a:r>
              <a:rPr lang="ru-RU" b="1" dirty="0"/>
              <a:t>ЗСФСР</a:t>
            </a:r>
            <a:r>
              <a:rPr lang="ru-RU" dirty="0"/>
              <a:t>). </a:t>
            </a:r>
            <a:r>
              <a:rPr lang="ru-RU" dirty="0" smtClean="0"/>
              <a:t>В </a:t>
            </a:r>
            <a:r>
              <a:rPr lang="ru-RU" dirty="0"/>
              <a:t>ЗСФСР входили Армения, Азербайджан и </a:t>
            </a:r>
            <a:r>
              <a:rPr lang="ru-RU" dirty="0" smtClean="0"/>
              <a:t>Грузия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8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352928" cy="172819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Карта первых </a:t>
            </a:r>
            <a:r>
              <a:rPr lang="ru-RU" sz="4000" dirty="0" smtClean="0"/>
              <a:t>четырёх </a:t>
            </a:r>
            <a:r>
              <a:rPr lang="ru-RU" sz="4000" dirty="0"/>
              <a:t>союзных республик вошедших в СССР, 1922 </a:t>
            </a:r>
            <a:r>
              <a:rPr lang="ru-RU" sz="4000" dirty="0" smtClean="0"/>
              <a:t>год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562"/>
            <a:ext cx="9144000" cy="55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08720"/>
            <a:ext cx="3888432" cy="565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7" y="1008720"/>
            <a:ext cx="3888432" cy="565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94" y="-159155"/>
            <a:ext cx="8352928" cy="12961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Конституции СССР</a:t>
            </a:r>
            <a:endParaRPr lang="ru-RU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741" y="1008720"/>
            <a:ext cx="3888432" cy="5786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/>
              <a:t>Конституция 1924 г.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У республик </a:t>
            </a:r>
            <a:r>
              <a:rPr lang="ru-RU" dirty="0"/>
              <a:t>были большие </a:t>
            </a:r>
            <a:r>
              <a:rPr lang="ru-RU" dirty="0" smtClean="0"/>
              <a:t>права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Управлять государством </a:t>
            </a:r>
            <a:r>
              <a:rPr lang="ru-RU" dirty="0"/>
              <a:t>должен был </a:t>
            </a:r>
            <a:r>
              <a:rPr lang="ru-RU" dirty="0" smtClean="0"/>
              <a:t>Всесоюзный центральный </a:t>
            </a:r>
            <a:r>
              <a:rPr lang="ru-RU" dirty="0"/>
              <a:t>исполнительный </a:t>
            </a:r>
            <a:r>
              <a:rPr lang="ru-RU" dirty="0" smtClean="0"/>
              <a:t>комитет (</a:t>
            </a:r>
            <a:r>
              <a:rPr lang="ru-RU" b="1" dirty="0" smtClean="0"/>
              <a:t>ВЦИК</a:t>
            </a:r>
            <a:r>
              <a:rPr lang="ru-RU" dirty="0" smtClean="0"/>
              <a:t>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Во ВЦИК </a:t>
            </a:r>
            <a:r>
              <a:rPr lang="ru-RU" dirty="0"/>
              <a:t>было 4 </a:t>
            </a:r>
            <a:r>
              <a:rPr lang="ru-RU" dirty="0" smtClean="0"/>
              <a:t>председателя, по одному от каждой республики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Каждая республика</a:t>
            </a:r>
            <a:r>
              <a:rPr lang="ru-RU" dirty="0"/>
              <a:t>, если она захочет, может выйти из </a:t>
            </a:r>
            <a:r>
              <a:rPr lang="ru-RU" dirty="0" smtClean="0"/>
              <a:t>Союза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70085" y="1008720"/>
            <a:ext cx="3888432" cy="5786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/>
              <a:t>Конституция 1936 г.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акреплено существование </a:t>
            </a:r>
            <a:r>
              <a:rPr lang="ru-RU" dirty="0"/>
              <a:t>СССР как унитарного </a:t>
            </a:r>
            <a:r>
              <a:rPr lang="ru-RU" dirty="0" smtClean="0"/>
              <a:t>государства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/>
              <a:t>Социализм в СССР построен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Фактически реализовано предложение </a:t>
            </a:r>
            <a:r>
              <a:rPr lang="ru-RU" dirty="0"/>
              <a:t>Сталина об </a:t>
            </a:r>
            <a:r>
              <a:rPr lang="ru-RU" dirty="0" smtClean="0"/>
              <a:t>автономизации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dirty="0" smtClean="0"/>
              <a:t>Республики не могут выходить из Союза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>
              <a:spcAft>
                <a:spcPts val="1200"/>
              </a:spcAft>
            </a:pPr>
            <a:endParaRPr lang="ru-R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ru-RU" dirty="0"/>
          </a:p>
          <a:p>
            <a:pPr>
              <a:spcAft>
                <a:spcPts val="1200"/>
              </a:spcAft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3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Союзные республики в составе СССР перед его распадом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928992" cy="4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452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Герб СССР</a:t>
            </a:r>
            <a:endParaRPr lang="ru-RU" dirty="0">
              <a:effectLst/>
            </a:endParaRPr>
          </a:p>
        </p:txBody>
      </p:sp>
      <p:pic>
        <p:nvPicPr>
          <p:cNvPr id="6" name="Содержимое 5" descr="Coat_of_arms_of_the_Soviet_Union_(1923–1936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528392" cy="3509076"/>
          </a:xfrm>
        </p:spPr>
      </p:pic>
      <p:pic>
        <p:nvPicPr>
          <p:cNvPr id="7" name="Рисунок 6" descr="Coat_of_arms_of_the_Soviet_Union_(1946-1956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3433958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СССР 1923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СССР 1946-1956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169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Тема 30.  Образование СССР</vt:lpstr>
      <vt:lpstr>Проекты создания  нового советского государства</vt:lpstr>
      <vt:lpstr> 30 декабря 1922 года был образован  Союз Советских Социалистических Республик (СССР)    При образовании СССР в него вошли 4 республики-основателя: </vt:lpstr>
      <vt:lpstr>Карта первых четырёх союзных республик вошедших в СССР, 1922 год</vt:lpstr>
      <vt:lpstr>Конституции СССР</vt:lpstr>
      <vt:lpstr>Союзные республики в составе СССР перед его распадом</vt:lpstr>
      <vt:lpstr>Герб СССР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46</cp:revision>
  <dcterms:created xsi:type="dcterms:W3CDTF">2017-01-23T13:26:13Z</dcterms:created>
  <dcterms:modified xsi:type="dcterms:W3CDTF">2022-06-29T14:06:24Z</dcterms:modified>
</cp:coreProperties>
</file>