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05B4AB-41CE-4783-AF74-E2F440E01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7C1C37-0E74-4783-99BA-994049D94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49EE1-A8FA-4382-A476-C3B00823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3EC51B-138A-4BFA-B95D-44F8CFFF9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983B8C-D9AA-46C5-9EA9-40497C21A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11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7FD62-380E-4F71-A07C-6A1BD36F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7A5A1A-FA81-443E-B460-388E3FFC0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872C9F-5A78-4888-9EA0-1B1E05B4A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EB5ED9-1377-484D-B0E6-3A0A149E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0FA337-26E5-4345-83D1-430AEEF7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CC2A8C-DD90-4645-A641-9BA5FA3B8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3037EA-C912-439A-9DDC-5E7AA7736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D8939A-45A0-47EE-BA46-06082599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30C8BF-47E5-41C4-956A-01FF3043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D57794-5B04-4964-841B-76B839EB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8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FB129-6BEA-4E35-AC17-457748B2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44C45E-4D6C-4F7A-9519-E5C62F303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962BD6-C768-4661-94D8-BC92C3E9B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3595F8-63D3-40F1-976E-070869A3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02BF84-3E14-459D-81A5-3C20EA966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09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5BFE86-CE39-40F5-939C-3FC0FEF46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FA326F-C3F8-4CC6-BB4E-3D2BE9C25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07D9BF-75E4-457E-A4B5-07A2DDD5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04F220-86A2-4DCA-950C-CEB320C3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E65C3F-59CC-47BF-A159-CAD50B3C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03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878E34-6A48-4163-9525-7CEFDEC7B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E3B1DE-9E9D-4D5E-8C0C-553AF48D1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6A7E3E-ABB6-4E3C-8117-BB336AE78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408609-B3DD-4C3D-BA98-7AE0BDB14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3FBFD6-25FA-4AFE-AB15-6E6D85AC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95C07B-B6D8-4813-85A3-61B7F3EF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09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4F1A7-5D21-4DB5-AFC8-49B0B2C6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B0D475-3B36-4154-91F8-4F73F89DC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C99DB99-1049-485A-A7AD-DA811ACB1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B1169E-5D36-47D8-9312-3198828FB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A993A9D-D295-4BCA-8BDB-698848DB3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CD588A-B5A0-44E1-8E75-8E772144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840B11-2D03-4E2D-8155-221DED44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BFD93A-81E9-4852-8D76-44D4A41C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1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044677-1230-4E2E-8D55-572B03CDC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CC597AC-19FF-4B8B-BCC1-FD48FC39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34F0AEF-C73D-4C2D-9952-CA336FE87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20048F-8C3B-48F2-8983-9B36207B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41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35F0A08-BA06-455A-B37F-BC81E05D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9EF7D4-4720-4A8F-8814-1BAFE93E5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284F54-8DA6-4C77-A04D-090C5A81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42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2F72-74DA-4FC5-AD3B-CB7C12358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A34A8C-F378-46BB-8CE9-BBB9E8C8A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E05611-9664-4D62-992F-FD3CD059D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997ECC-AE5C-447E-8528-C3476E3A3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E6FB94-48D3-45D8-932D-7D89DE3DB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18A29F-7C57-4CBC-AB5C-D382E8E07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51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952BA-DA60-4F74-BA0B-CEF0EC30C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0DC56B6-903D-4502-89A7-80D1B211C9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063DF2-F8CB-46C2-AE13-90D97EDC7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838D9B-BC7A-4895-BC98-D15560F9B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66157E-4C71-4749-8E14-7CC86FBB5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2BC711-3F9B-47EE-A680-D6CF64C4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25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90BA25-5CB6-4E47-9558-8E1D3EDD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A35E72-53D0-4269-B41F-CD80E65B4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76B596-778B-4048-B8E7-0D5C2B1A9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651E3-08B9-4183-98D5-E56F2F902A9E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A28A29-7AFE-44FE-A854-9FFBDEEC2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CADBB5-65E0-450F-B95C-9C9F9486D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C963E-2265-4C93-9E3C-BCBB9AD1A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67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AACE2AE-4AD8-4CB5-BA7E-F58BE34A9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160" y="1230295"/>
            <a:ext cx="3790025" cy="37900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FB55FE-7060-457D-8371-869081137B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039" y="1230294"/>
            <a:ext cx="3790025" cy="379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35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Неделько Павел Сергеевич</dc:creator>
  <cp:lastModifiedBy>Неделько Павел Сергеевич</cp:lastModifiedBy>
  <cp:revision>1</cp:revision>
  <dcterms:created xsi:type="dcterms:W3CDTF">2023-03-28T10:58:53Z</dcterms:created>
  <dcterms:modified xsi:type="dcterms:W3CDTF">2023-03-28T10:59:42Z</dcterms:modified>
</cp:coreProperties>
</file>