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9" r:id="rId3"/>
    <p:sldId id="292" r:id="rId4"/>
    <p:sldId id="282" r:id="rId5"/>
    <p:sldId id="294" r:id="rId6"/>
    <p:sldId id="293" r:id="rId7"/>
    <p:sldId id="29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Тема 15.</a:t>
            </a:r>
            <a:br>
              <a:rPr lang="ru-RU" smtClean="0"/>
            </a:br>
            <a:r>
              <a:rPr lang="ru-RU" dirty="0" smtClean="0"/>
              <a:t>Николай 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Николай </a:t>
            </a:r>
            <a:r>
              <a:rPr lang="en-US" dirty="0" smtClean="0"/>
              <a:t>I </a:t>
            </a:r>
            <a:r>
              <a:rPr lang="ru-RU" dirty="0" smtClean="0"/>
              <a:t>(1825-1855)</a:t>
            </a:r>
            <a:endParaRPr lang="ru-RU" dirty="0"/>
          </a:p>
        </p:txBody>
      </p:sp>
      <p:pic>
        <p:nvPicPr>
          <p:cNvPr id="4" name="Рисунок 3" descr="Николай_I,_Императ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412776"/>
            <a:ext cx="3600400" cy="5256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Восстание декабристов </a:t>
            </a:r>
            <a:br>
              <a:rPr lang="ru-RU" dirty="0" smtClean="0"/>
            </a:br>
            <a:r>
              <a:rPr lang="ru-RU" dirty="0" smtClean="0"/>
              <a:t>(14 декабря 1825)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-400" t="14492"/>
          <a:stretch/>
        </p:blipFill>
        <p:spPr>
          <a:xfrm>
            <a:off x="-36512" y="1556791"/>
            <a:ext cx="9180512" cy="5301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Внутренняя политика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96752"/>
            <a:ext cx="8250120" cy="525658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Создание тайной полиции</a:t>
            </a:r>
          </a:p>
          <a:p>
            <a:r>
              <a:rPr lang="ru-RU" sz="4000" dirty="0" smtClean="0"/>
              <a:t>Создание цензурного комитета</a:t>
            </a:r>
          </a:p>
          <a:p>
            <a:r>
              <a:rPr lang="ru-RU" sz="4000" dirty="0" smtClean="0"/>
              <a:t>Контроль над образованием</a:t>
            </a:r>
          </a:p>
          <a:p>
            <a:r>
              <a:rPr lang="ru-RU" sz="4000" dirty="0" smtClean="0"/>
              <a:t>Вопрос о крепостном праве – улучшение положения </a:t>
            </a:r>
            <a:r>
              <a:rPr lang="ru-RU" sz="4000" u="sng" dirty="0" smtClean="0"/>
              <a:t>казенных (государственных)</a:t>
            </a:r>
            <a:r>
              <a:rPr lang="ru-RU" sz="4000" dirty="0" smtClean="0"/>
              <a:t> крестьян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Внешняя политика Николая </a:t>
            </a:r>
            <a:r>
              <a:rPr lang="en-US" dirty="0" smtClean="0"/>
              <a:t>I</a:t>
            </a:r>
            <a:endParaRPr lang="ru-RU" dirty="0"/>
          </a:p>
        </p:txBody>
      </p:sp>
      <p:pic>
        <p:nvPicPr>
          <p:cNvPr id="4" name="Рисунок 3" descr="Shema_2.Vneshnyaya_politika_Nikolaya_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160" y="1407814"/>
            <a:ext cx="6877272" cy="495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Внешняя политика Николая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00808"/>
            <a:ext cx="7746064" cy="2952328"/>
          </a:xfrm>
        </p:spPr>
        <p:txBody>
          <a:bodyPr>
            <a:normAutofit/>
          </a:bodyPr>
          <a:lstStyle/>
          <a:p>
            <a:r>
              <a:rPr lang="ru-RU" dirty="0" smtClean="0"/>
              <a:t>Борьба с революциями в Европе -подавление восстания в Польше (1830 г.) и в Венгрии (1849 г.)</a:t>
            </a:r>
          </a:p>
          <a:p>
            <a:r>
              <a:rPr lang="ru-RU" dirty="0" smtClean="0"/>
              <a:t>Русско-турецкая война 1828-1829 гг.</a:t>
            </a:r>
          </a:p>
          <a:p>
            <a:r>
              <a:rPr lang="ru-RU" dirty="0" smtClean="0"/>
              <a:t>Крымская война 1853-1856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Николаю </a:t>
            </a:r>
            <a:r>
              <a:rPr lang="en-US" dirty="0" smtClean="0"/>
              <a:t>I</a:t>
            </a:r>
            <a:endParaRPr lang="ru-RU" dirty="0"/>
          </a:p>
        </p:txBody>
      </p:sp>
      <p:pic>
        <p:nvPicPr>
          <p:cNvPr id="7" name="Рисунок 6" descr="николай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340768"/>
            <a:ext cx="6901780" cy="517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75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Тема 15. Николай I </vt:lpstr>
      <vt:lpstr>Николай I (1825-1855)</vt:lpstr>
      <vt:lpstr>Восстание декабристов  (14 декабря 1825)</vt:lpstr>
      <vt:lpstr>Внутренняя политика</vt:lpstr>
      <vt:lpstr>Внешняя политика Николая I</vt:lpstr>
      <vt:lpstr>Внешняя политика Николая I</vt:lpstr>
      <vt:lpstr>Памятник Николаю 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50</cp:revision>
  <dcterms:created xsi:type="dcterms:W3CDTF">2017-01-23T13:26:13Z</dcterms:created>
  <dcterms:modified xsi:type="dcterms:W3CDTF">2022-06-29T14:03:31Z</dcterms:modified>
</cp:coreProperties>
</file>