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90" r:id="rId2"/>
    <p:sldId id="304" r:id="rId3"/>
    <p:sldId id="316" r:id="rId4"/>
    <p:sldId id="311" r:id="rId5"/>
    <p:sldId id="314" r:id="rId6"/>
    <p:sldId id="281" r:id="rId7"/>
    <p:sldId id="283" r:id="rId8"/>
    <p:sldId id="284" r:id="rId9"/>
    <p:sldId id="285" r:id="rId10"/>
    <p:sldId id="291" r:id="rId11"/>
    <p:sldId id="305" r:id="rId12"/>
    <p:sldId id="289" r:id="rId13"/>
    <p:sldId id="306" r:id="rId14"/>
    <p:sldId id="307" r:id="rId15"/>
    <p:sldId id="292" r:id="rId16"/>
    <p:sldId id="286" r:id="rId17"/>
    <p:sldId id="293" r:id="rId18"/>
    <p:sldId id="294" r:id="rId19"/>
    <p:sldId id="287" r:id="rId20"/>
    <p:sldId id="295" r:id="rId21"/>
    <p:sldId id="317" r:id="rId22"/>
    <p:sldId id="308" r:id="rId23"/>
    <p:sldId id="309" r:id="rId24"/>
    <p:sldId id="282" r:id="rId25"/>
    <p:sldId id="297" r:id="rId26"/>
    <p:sldId id="298" r:id="rId27"/>
    <p:sldId id="299" r:id="rId28"/>
    <p:sldId id="300" r:id="rId29"/>
    <p:sldId id="301" r:id="rId30"/>
    <p:sldId id="302" r:id="rId31"/>
    <p:sldId id="296" r:id="rId32"/>
    <p:sldId id="303" r:id="rId33"/>
    <p:sldId id="26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09F04-16BF-4BD2-8C09-1C95CC4B53F4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3FB9-F131-498B-91F6-68DF2373A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178AA-53C9-4D2B-BBCD-DBE9799D9ABE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DD1F0-B5AD-4D9C-96EA-FE62F689F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36BB2-29EA-44EA-86F8-C35E300E7D10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7B1AB-8310-4183-8C4B-5A04375F3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EA942-FC25-40C9-AC70-EC93D585B54A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A22C-4576-4CE3-9071-58EC3B93B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A8A37-9592-4833-9FED-A4D4140C9C60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759C4-DE7A-4B6D-A671-28CCE4829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70D29-C33D-4779-9C8B-1398CA03B332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80194-E4C1-4F0A-BE9E-BA6D93248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48FA8-1996-4ED4-9861-62E0233CCB64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CCD8-3F0F-46AB-AEDA-FA8D41638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4AA91-D841-435B-829B-E249345D5F97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16201-3FEB-4F0F-A973-802DEDB6D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F918F-0546-4273-9D48-C96CA2A520AE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FF719-5D2A-4EC6-B676-DCB7AD024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33EDA-AB93-48CB-A364-FE6EE55DD045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632A4-2231-42A3-9BB3-D4072EF30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844FF-0663-471D-8E1C-9DD77C98A681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9A07B-82F8-4F5C-AFD8-AB7BD64A0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D4447C-E09B-4EC1-B7D6-25675AD2959B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FD68F9-9E9E-45B9-ADFD-A57879311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Тема 11.</a:t>
            </a:r>
            <a:br>
              <a:rPr lang="ru-RU" sz="4000" dirty="0" smtClean="0"/>
            </a:br>
            <a:r>
              <a:rPr lang="ru-RU" sz="4000" dirty="0" smtClean="0"/>
              <a:t>Петр </a:t>
            </a:r>
            <a:r>
              <a:rPr lang="en-US" sz="4000" dirty="0" smtClean="0"/>
              <a:t>I</a:t>
            </a:r>
            <a:r>
              <a:rPr lang="ru-RU" sz="4000" dirty="0" smtClean="0"/>
              <a:t> (часть 2)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_KO3o7oA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60208" cy="684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OdPMqm99UFs"/>
          <p:cNvPicPr>
            <a:picLocks noChangeAspect="1" noChangeArrowheads="1"/>
          </p:cNvPicPr>
          <p:nvPr/>
        </p:nvPicPr>
        <p:blipFill>
          <a:blip r:embed="rId3" cstate="print"/>
          <a:srcRect l="35771" b="30712"/>
          <a:stretch>
            <a:fillRect/>
          </a:stretch>
        </p:blipFill>
        <p:spPr bwMode="auto">
          <a:xfrm>
            <a:off x="3851920" y="692696"/>
            <a:ext cx="1048185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_e1dcd_8312b446_XXXL.jpg"/>
          <p:cNvPicPr>
            <a:picLocks noChangeAspect="1"/>
          </p:cNvPicPr>
          <p:nvPr/>
        </p:nvPicPr>
        <p:blipFill>
          <a:blip r:embed="rId4" cstate="print"/>
          <a:srcRect l="23366" t="12319" r="11885" b="30688"/>
          <a:stretch>
            <a:fillRect/>
          </a:stretch>
        </p:blipFill>
        <p:spPr>
          <a:xfrm>
            <a:off x="5508104" y="692696"/>
            <a:ext cx="122136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orabl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-387424"/>
            <a:ext cx="1632181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0791E-6 L 0.00573 0.39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0791E-6 L 0.09861 0.026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2256 0.178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dirty="0" smtClean="0">
                <a:effectLst/>
                <a:latin typeface="Arial" charset="0"/>
              </a:rPr>
              <a:t>Основание Санкт-Петербурга </a:t>
            </a:r>
            <a:br>
              <a:rPr lang="ru-RU" sz="3900" dirty="0" smtClean="0">
                <a:effectLst/>
                <a:latin typeface="Arial" charset="0"/>
              </a:rPr>
            </a:br>
            <a:r>
              <a:rPr lang="ru-RU" sz="3900" dirty="0" smtClean="0">
                <a:effectLst/>
                <a:latin typeface="Arial" charset="0"/>
              </a:rPr>
              <a:t>(27 мая 1703 г.)</a:t>
            </a:r>
          </a:p>
        </p:txBody>
      </p:sp>
      <p:pic>
        <p:nvPicPr>
          <p:cNvPr id="29699" name="Picture 3" descr="e7zgqV7-j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40" y="1557338"/>
            <a:ext cx="7848600" cy="478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891137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139952" y="2636912"/>
            <a:ext cx="1224136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88024" y="1628800"/>
            <a:ext cx="1296144" cy="1224136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8144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Заячий остров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1238-i_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88840"/>
            <a:ext cx="4511816" cy="3096344"/>
          </a:xfrm>
          <a:prstGeom prst="rect">
            <a:avLst/>
          </a:prstGeom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900" dirty="0" smtClean="0">
                <a:effectLst/>
                <a:latin typeface="Arial" charset="0"/>
              </a:rPr>
              <a:t>Петропавловская крепость</a:t>
            </a:r>
          </a:p>
        </p:txBody>
      </p:sp>
      <p:pic>
        <p:nvPicPr>
          <p:cNvPr id="9" name="Рисунок 8" descr="petropav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38442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683568" y="116632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900" dirty="0" smtClean="0">
                <a:effectLst/>
                <a:latin typeface="Arial" charset="0"/>
              </a:rPr>
              <a:t>Наводнения в Санкт-Петербурге</a:t>
            </a:r>
          </a:p>
        </p:txBody>
      </p:sp>
      <p:pic>
        <p:nvPicPr>
          <p:cNvPr id="5" name="Рисунок 4" descr="b17955ed03ad93eb3bfa7feb4fbdd0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3960440" cy="2594088"/>
          </a:xfrm>
          <a:prstGeom prst="rect">
            <a:avLst/>
          </a:prstGeom>
        </p:spPr>
      </p:pic>
      <p:pic>
        <p:nvPicPr>
          <p:cNvPr id="8" name="Рисунок 7" descr="d2f42237-ee33-41f2-b4ac-8eb081f8257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8748"/>
            <a:ext cx="4320480" cy="2621091"/>
          </a:xfrm>
          <a:prstGeom prst="rect">
            <a:avLst/>
          </a:prstGeom>
        </p:spPr>
      </p:pic>
      <p:pic>
        <p:nvPicPr>
          <p:cNvPr id="10" name="Рисунок 9" descr="s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4320480" cy="2867720"/>
          </a:xfrm>
          <a:prstGeom prst="rect">
            <a:avLst/>
          </a:prstGeom>
        </p:spPr>
      </p:pic>
      <p:pic>
        <p:nvPicPr>
          <p:cNvPr id="11" name="Рисунок 10" descr="xnrqb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24744"/>
            <a:ext cx="3960440" cy="28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_KO3o7oA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60208" cy="684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OdPMqm99UFs"/>
          <p:cNvPicPr>
            <a:picLocks noChangeAspect="1" noChangeArrowheads="1"/>
          </p:cNvPicPr>
          <p:nvPr/>
        </p:nvPicPr>
        <p:blipFill>
          <a:blip r:embed="rId3" cstate="print"/>
          <a:srcRect l="35771" b="30712"/>
          <a:stretch>
            <a:fillRect/>
          </a:stretch>
        </p:blipFill>
        <p:spPr bwMode="auto">
          <a:xfrm>
            <a:off x="3275856" y="2780928"/>
            <a:ext cx="1048185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_e1dcd_8312b446_XXXL.jpg"/>
          <p:cNvPicPr>
            <a:picLocks noChangeAspect="1"/>
          </p:cNvPicPr>
          <p:nvPr/>
        </p:nvPicPr>
        <p:blipFill>
          <a:blip r:embed="rId4" cstate="print"/>
          <a:srcRect l="23366" t="12319" r="11885" b="30688"/>
          <a:stretch>
            <a:fillRect/>
          </a:stretch>
        </p:blipFill>
        <p:spPr>
          <a:xfrm>
            <a:off x="6156176" y="2060848"/>
            <a:ext cx="122136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012160" y="4797152"/>
            <a:ext cx="1224136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599E-6 L 0.17101 0.162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7372E-6 L 0.0041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662880" y="274638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/>
                <a:latin typeface="Arial" charset="0"/>
              </a:rPr>
              <a:t>Битва под Полтавой (1709)</a:t>
            </a:r>
          </a:p>
        </p:txBody>
      </p:sp>
      <p:pic>
        <p:nvPicPr>
          <p:cNvPr id="26629" name="Picture 5" descr="Pcpc9HxjJ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62" y="1414463"/>
            <a:ext cx="684053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ltav_bi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02" y="0"/>
            <a:ext cx="85797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3b2c9_232d4c9f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516386" cy="4725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1268760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«Как швед под Полтавой!»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Это значит находиться в очень плохом положении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effectLst/>
                <a:latin typeface="Arial" charset="0"/>
              </a:rPr>
              <a:t>Прутский поход (1711)</a:t>
            </a:r>
          </a:p>
        </p:txBody>
      </p:sp>
      <p:pic>
        <p:nvPicPr>
          <p:cNvPr id="27652" name="Picture 4" descr="MepEzr2m3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43063"/>
            <a:ext cx="7485063" cy="444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Реформы Петра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1721 – Пётр </a:t>
            </a:r>
            <a:r>
              <a:rPr lang="en-US" dirty="0" smtClean="0">
                <a:effectLst/>
                <a:latin typeface="Arial" charset="0"/>
              </a:rPr>
              <a:t>I</a:t>
            </a:r>
            <a:r>
              <a:rPr lang="ru-RU" dirty="0" smtClean="0">
                <a:effectLst/>
                <a:latin typeface="Arial" charset="0"/>
              </a:rPr>
              <a:t> стал императором</a:t>
            </a:r>
            <a:endParaRPr lang="ru-RU" dirty="0" smtClean="0">
              <a:effectLst/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17638"/>
            <a:ext cx="4098032" cy="519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Пётр </a:t>
            </a:r>
            <a:r>
              <a:rPr lang="en-US" dirty="0" smtClean="0">
                <a:effectLst/>
                <a:latin typeface="Arial" charset="0"/>
              </a:rPr>
              <a:t>I</a:t>
            </a:r>
            <a:r>
              <a:rPr lang="ru-RU" dirty="0" smtClean="0">
                <a:effectLst/>
                <a:latin typeface="Arial" charset="0"/>
              </a:rPr>
              <a:t> умер в 1725 году</a:t>
            </a:r>
          </a:p>
        </p:txBody>
      </p:sp>
      <p:pic>
        <p:nvPicPr>
          <p:cNvPr id="4" name="Рисунок 3" descr="112663_html_m3eb406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56792"/>
            <a:ext cx="3515072" cy="49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px-Catherine_I_of_Russia_by_Natt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2728" y="260648"/>
            <a:ext cx="2267744" cy="2948067"/>
          </a:xfrm>
          <a:prstGeom prst="rect">
            <a:avLst/>
          </a:prstGeom>
        </p:spPr>
      </p:pic>
      <p:pic>
        <p:nvPicPr>
          <p:cNvPr id="6" name="Рисунок 5" descr="670px-Peter_der-Grosse_1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2736304" cy="3671548"/>
          </a:xfrm>
          <a:prstGeom prst="rect">
            <a:avLst/>
          </a:prstGeom>
        </p:spPr>
      </p:pic>
      <p:pic>
        <p:nvPicPr>
          <p:cNvPr id="7" name="Рисунок 6" descr="Anna_Petrovna_of_Russia_by_I.Nikitin_(before_1718,_Tretyakov_gallery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1825969" cy="2232248"/>
          </a:xfrm>
          <a:prstGeom prst="rect">
            <a:avLst/>
          </a:prstGeom>
        </p:spPr>
      </p:pic>
      <p:pic>
        <p:nvPicPr>
          <p:cNvPr id="8" name="Рисунок 7" descr="Czarevich_Alexei_by_Bernhard_Christoph_Franck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05064"/>
            <a:ext cx="1880894" cy="23458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Elizabeth_of_Russia_in_youth_(1720s,_Russian_museum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005064"/>
            <a:ext cx="1981944" cy="2378331"/>
          </a:xfrm>
          <a:prstGeom prst="rect">
            <a:avLst/>
          </a:prstGeom>
        </p:spPr>
      </p:pic>
      <p:pic>
        <p:nvPicPr>
          <p:cNvPr id="10" name="Рисунок 9" descr="Eudoksja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60648"/>
            <a:ext cx="2016224" cy="2943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Пётр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419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Евдокия Лопухина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Екатерина 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Елизавета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539552" y="0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Дворцовые перевороты</a:t>
            </a:r>
          </a:p>
        </p:txBody>
      </p:sp>
      <p:pic>
        <p:nvPicPr>
          <p:cNvPr id="5" name="Рисунок 4" descr="Екатерин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9937"/>
            <a:ext cx="1755127" cy="228166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429000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Екатерина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(1725-1727)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пет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8652" y="1052736"/>
            <a:ext cx="1943348" cy="23042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3429000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Петр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(1727-1730)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3429000"/>
            <a:ext cx="18722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Анна Иоанновна (1730-1740)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Анна Иоаннов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1872208" cy="231061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04248" y="3468247"/>
            <a:ext cx="1852932" cy="464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Иван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lang="en-US" sz="1400" dirty="0" smtClean="0">
                <a:latin typeface="+mj-lt"/>
                <a:ea typeface="+mj-ea"/>
                <a:cs typeface="+mj-cs"/>
              </a:rPr>
              <a:t>I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Анна Леопольдовна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(1740-1741)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Анна Леопольдов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052736"/>
            <a:ext cx="1584176" cy="231177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252536" y="6309320"/>
            <a:ext cx="3233057" cy="465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Елизавета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(1741-1761)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Елизаве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77072"/>
            <a:ext cx="1728192" cy="217258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699792" y="6309320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Петр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(1761-1762)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Петр 3.jpg"/>
          <p:cNvPicPr>
            <a:picLocks noChangeAspect="1"/>
          </p:cNvPicPr>
          <p:nvPr/>
        </p:nvPicPr>
        <p:blipFill>
          <a:blip r:embed="rId7" cstate="print"/>
          <a:srcRect l="13933" r="12918"/>
          <a:stretch>
            <a:fillRect/>
          </a:stretch>
        </p:blipFill>
        <p:spPr>
          <a:xfrm>
            <a:off x="2806399" y="4077072"/>
            <a:ext cx="1693593" cy="216024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860033" y="6381328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Екатерина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(1762-1796)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Екатерина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077072"/>
            <a:ext cx="1728192" cy="2181843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48264" y="6381328"/>
            <a:ext cx="2015218" cy="363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Павел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(1796-1801)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Рисунок 19" descr="Павел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077072"/>
            <a:ext cx="147228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Когда была Северная война?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Против какой страны воевала Россия в Северной войны?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516632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звали шведского короля?</a:t>
            </a:r>
            <a:endParaRPr lang="ru-RU" dirty="0"/>
          </a:p>
        </p:txBody>
      </p:sp>
      <p:pic>
        <p:nvPicPr>
          <p:cNvPr id="3" name="Picture 4" descr="OdPMqm99U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240360" cy="433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каком году основан </a:t>
            </a:r>
            <a:br>
              <a:rPr lang="ru-RU" dirty="0" smtClean="0"/>
            </a:br>
            <a:r>
              <a:rPr lang="ru-RU" dirty="0" smtClean="0"/>
              <a:t>Санкт-Петербург?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501317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Какая битва была в 1709 году?</a:t>
            </a:r>
            <a:endParaRPr lang="ru-RU" dirty="0"/>
          </a:p>
        </p:txBody>
      </p:sp>
      <p:pic>
        <p:nvPicPr>
          <p:cNvPr id="3" name="Picture 5" descr="Pcpc9HxjJ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84053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98" y="620688"/>
            <a:ext cx="7497763" cy="3024336"/>
          </a:xfr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ru-RU" sz="4400" b="1" dirty="0" smtClean="0"/>
              <a:t>Военная реформа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sz="2800" dirty="0" smtClean="0"/>
              <a:t>создание регулярной армии и военного флота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sz="2800" dirty="0" smtClean="0"/>
              <a:t>пожизненная служба в армии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sz="2800" dirty="0" smtClean="0"/>
              <a:t>создание современного оружия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599" y="3645024"/>
            <a:ext cx="7497763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Экономическая реформа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развитие национальной промышленности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развитие внешней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41690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означает выражение </a:t>
            </a:r>
            <a:br>
              <a:rPr lang="ru-RU" dirty="0" smtClean="0"/>
            </a:br>
            <a:r>
              <a:rPr lang="ru-RU" dirty="0" smtClean="0"/>
              <a:t>«Как швед под Полтавой!»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Домашнее задание</a:t>
            </a:r>
          </a:p>
        </p:txBody>
      </p:sp>
      <p:pic>
        <p:nvPicPr>
          <p:cNvPr id="6" name="Рисунок 5" descr="8a3f8efd8797368dd328510cf43e8b9a_w960_h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06888" y="1484784"/>
            <a:ext cx="3837112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называется этот памятник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Петру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Кто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скульптор?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 каком году его поставили?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он находится?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Доклад</a:t>
            </a:r>
          </a:p>
        </p:txBody>
      </p:sp>
      <p:pic>
        <p:nvPicPr>
          <p:cNvPr id="6" name="Рисунок 5" descr="8a3f8efd8797368dd328510cf43e8b9a_w960_h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412776"/>
            <a:ext cx="878497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«Памятники Петру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фото+скульптор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+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адрес+информация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4fabe2c45e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653136"/>
            <a:ext cx="1224136" cy="163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725144"/>
            <a:ext cx="1728192" cy="11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880_3iMPO6i7u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725144"/>
            <a:ext cx="129829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v880_DZNiTxu8z4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725144"/>
            <a:ext cx="1728192" cy="115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Конец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части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295" y="332656"/>
            <a:ext cx="7497763" cy="2664296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sz="4400" b="1" dirty="0" smtClean="0"/>
              <a:t>Реформа государственного управления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создание Сената и Коллегий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издание Табели о рангах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55295" y="3068960"/>
            <a:ext cx="7497763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Церковная реформа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создание Синода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55295" y="4725144"/>
            <a:ext cx="7497763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mtClean="0"/>
              <a:t>Административная реформа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smtClean="0"/>
              <a:t>разделение государства на губернии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10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7" y="836712"/>
            <a:ext cx="7497763" cy="2088232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sz="4400" b="1" dirty="0" smtClean="0"/>
              <a:t>Реформа образования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создание школ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учреждение Российской Академии наук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43607" y="3140968"/>
            <a:ext cx="7497763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Реформы в области культуры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новое летоисчисление с 1 января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</a:t>
            </a:r>
            <a:r>
              <a:rPr lang="ru-RU" sz="2800" dirty="0" smtClean="0"/>
              <a:t>ервый музей в России (Кунсткамера)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первая газета «Ведомости»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ассамблеи (балы, празднования)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0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Внешняя политика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1484313"/>
            <a:ext cx="7497763" cy="4537075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Азовские походы (1695, 1696)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«Великое посольство» (1697-1698)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Северная война (1700-1721)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err="1" smtClean="0"/>
              <a:t>Прутский</a:t>
            </a:r>
            <a:r>
              <a:rPr lang="ru-RU" sz="4400" dirty="0" smtClean="0"/>
              <a:t> поход (1711)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Каспийский поход (1722-1723)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/>
                <a:latin typeface="Arial" charset="0"/>
              </a:rPr>
              <a:t>Северная война (1700-1721)</a:t>
            </a:r>
          </a:p>
        </p:txBody>
      </p:sp>
      <p:pic>
        <p:nvPicPr>
          <p:cNvPr id="23556" name="Picture 4" descr="_KO3o7oA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791075" cy="524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899592" y="5531504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Карл </a:t>
            </a:r>
            <a:r>
              <a:rPr lang="en-US" dirty="0" smtClean="0">
                <a:effectLst/>
                <a:latin typeface="Arial" charset="0"/>
              </a:rPr>
              <a:t>XII</a:t>
            </a:r>
            <a:r>
              <a:rPr lang="ru-RU" dirty="0" smtClean="0">
                <a:effectLst/>
                <a:latin typeface="Arial" charset="0"/>
              </a:rPr>
              <a:t> – король Швеции</a:t>
            </a:r>
          </a:p>
        </p:txBody>
      </p:sp>
      <p:pic>
        <p:nvPicPr>
          <p:cNvPr id="24580" name="Picture 4" descr="OdPMqm99U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9485"/>
            <a:ext cx="3840162" cy="513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5724128" y="188640"/>
            <a:ext cx="3744416" cy="10081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dirty="0" smtClean="0">
                <a:effectLst/>
                <a:latin typeface="Arial" charset="0"/>
              </a:rPr>
              <a:t>Осада Нарвы </a:t>
            </a:r>
            <a:r>
              <a:rPr lang="en-US" sz="3200" dirty="0" smtClean="0">
                <a:effectLst/>
                <a:latin typeface="Arial" charset="0"/>
              </a:rPr>
              <a:t/>
            </a:r>
            <a:br>
              <a:rPr lang="en-US" sz="3200" dirty="0" smtClean="0">
                <a:effectLst/>
                <a:latin typeface="Arial" charset="0"/>
              </a:rPr>
            </a:br>
            <a:r>
              <a:rPr lang="ru-RU" sz="3200" dirty="0" smtClean="0">
                <a:effectLst/>
                <a:latin typeface="Arial" charset="0"/>
              </a:rPr>
              <a:t>(1700)</a:t>
            </a: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rcRect l="7476" t="4480" r="43700" b="8798"/>
          <a:stretch>
            <a:fillRect/>
          </a:stretch>
        </p:blipFill>
        <p:spPr>
          <a:xfrm>
            <a:off x="-1" y="0"/>
            <a:ext cx="616226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6300192" y="2276872"/>
            <a:ext cx="2592288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Пётр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проиграл!!!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301</Words>
  <Application>Microsoft Office PowerPoint</Application>
  <PresentationFormat>Экран (4:3)</PresentationFormat>
  <Paragraphs>87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 2</vt:lpstr>
      <vt:lpstr>Тема Office</vt:lpstr>
      <vt:lpstr>Тема 11. Петр I (часть 2)</vt:lpstr>
      <vt:lpstr>Реформы Петра I</vt:lpstr>
      <vt:lpstr>Презентация PowerPoint</vt:lpstr>
      <vt:lpstr>Презентация PowerPoint</vt:lpstr>
      <vt:lpstr>Презентация PowerPoint</vt:lpstr>
      <vt:lpstr>Внешняя политика Петра I</vt:lpstr>
      <vt:lpstr>Северная война (1700-1721)</vt:lpstr>
      <vt:lpstr>Карл XII – король Швеции</vt:lpstr>
      <vt:lpstr>Осада Нарвы  (1700)</vt:lpstr>
      <vt:lpstr>Презентация PowerPoint</vt:lpstr>
      <vt:lpstr>Основание Санкт-Петербурга  (27 мая 1703 г.)</vt:lpstr>
      <vt:lpstr>Презентация PowerPoint</vt:lpstr>
      <vt:lpstr>Петропавловская крепость</vt:lpstr>
      <vt:lpstr>Наводнения в Санкт-Петербурге</vt:lpstr>
      <vt:lpstr>Презентация PowerPoint</vt:lpstr>
      <vt:lpstr>Битва под Полтавой (1709)</vt:lpstr>
      <vt:lpstr>Презентация PowerPoint</vt:lpstr>
      <vt:lpstr>Презентация PowerPoint</vt:lpstr>
      <vt:lpstr>Прутский поход (1711)</vt:lpstr>
      <vt:lpstr>1721 – Пётр I стал императором</vt:lpstr>
      <vt:lpstr>Пётр I умер в 1725 году</vt:lpstr>
      <vt:lpstr>Презентация PowerPoint</vt:lpstr>
      <vt:lpstr>Дворцовые перевороты</vt:lpstr>
      <vt:lpstr>Вопросы для повторения</vt:lpstr>
      <vt:lpstr>Когда была Северная война?</vt:lpstr>
      <vt:lpstr>Против какой страны воевала Россия в Северной войны?</vt:lpstr>
      <vt:lpstr>Как звали шведского короля?</vt:lpstr>
      <vt:lpstr>В каком году основан  Санкт-Петербург?</vt:lpstr>
      <vt:lpstr>Какая битва была в 1709 году?</vt:lpstr>
      <vt:lpstr>Что означает выражение  «Как швед под Полтавой!»</vt:lpstr>
      <vt:lpstr>Домашнее задание</vt:lpstr>
      <vt:lpstr>Доклад</vt:lpstr>
      <vt:lpstr>Конец 2 части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63</cp:revision>
  <dcterms:created xsi:type="dcterms:W3CDTF">2017-01-23T13:26:13Z</dcterms:created>
  <dcterms:modified xsi:type="dcterms:W3CDTF">2022-06-29T11:34:15Z</dcterms:modified>
</cp:coreProperties>
</file>