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89" r:id="rId3"/>
    <p:sldId id="299" r:id="rId4"/>
    <p:sldId id="296" r:id="rId5"/>
    <p:sldId id="295" r:id="rId6"/>
    <p:sldId id="302" r:id="rId7"/>
    <p:sldId id="303" r:id="rId8"/>
    <p:sldId id="297" r:id="rId9"/>
    <p:sldId id="300" r:id="rId10"/>
    <p:sldId id="298" r:id="rId11"/>
    <p:sldId id="301" r:id="rId12"/>
    <p:sldId id="30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>
        <p:scale>
          <a:sx n="125" d="100"/>
          <a:sy n="125" d="100"/>
        </p:scale>
        <p:origin x="119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Тема 26.</a:t>
            </a:r>
            <a:br>
              <a:rPr lang="ru-RU" dirty="0" smtClean="0"/>
            </a:br>
            <a:r>
              <a:rPr lang="ru-RU" dirty="0" smtClean="0"/>
              <a:t>От </a:t>
            </a:r>
            <a:r>
              <a:rPr lang="ru-RU" dirty="0" smtClean="0"/>
              <a:t>Февраля к </a:t>
            </a:r>
            <a:r>
              <a:rPr lang="ru-RU" dirty="0" smtClean="0"/>
              <a:t>Октябрю 1917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Выступление Л.Г. Корнилова</a:t>
            </a:r>
            <a:endParaRPr lang="ru-RU" dirty="0"/>
          </a:p>
        </p:txBody>
      </p:sp>
      <p:pic>
        <p:nvPicPr>
          <p:cNvPr id="5" name="Рисунок 4" descr="1024px-История_гражданской_войны_в_ССС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7427441" cy="4968552"/>
          </a:xfrm>
          <a:prstGeom prst="rect">
            <a:avLst/>
          </a:prstGeom>
        </p:spPr>
      </p:pic>
      <p:pic>
        <p:nvPicPr>
          <p:cNvPr id="4" name="Рисунок 3" descr="Корниловъ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412776"/>
            <a:ext cx="3816424" cy="5062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0"/>
            <a:ext cx="5934844" cy="68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5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/>
          <a:lstStyle/>
          <a:p>
            <a:r>
              <a:rPr lang="ru-RU" dirty="0" smtClean="0"/>
              <a:t>Вопросы для повторения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9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Временное правительство</a:t>
            </a:r>
            <a:endParaRPr lang="ru-RU" dirty="0"/>
          </a:p>
        </p:txBody>
      </p:sp>
      <p:pic>
        <p:nvPicPr>
          <p:cNvPr id="5" name="Рисунок 4" descr="800px-Временное_правительство_(Россия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3240360" cy="5160273"/>
          </a:xfrm>
          <a:prstGeom prst="rect">
            <a:avLst/>
          </a:prstGeom>
        </p:spPr>
      </p:pic>
      <p:pic>
        <p:nvPicPr>
          <p:cNvPr id="6" name="Рисунок 5" descr="1024px-THIRD_PROVISIONAL_CABINET_OF_RUSS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933057"/>
            <a:ext cx="3384376" cy="2640738"/>
          </a:xfrm>
          <a:prstGeom prst="rect">
            <a:avLst/>
          </a:prstGeom>
        </p:spPr>
      </p:pic>
      <p:pic>
        <p:nvPicPr>
          <p:cNvPr id="7" name="Рисунок 6" descr="1024px-Второе_коалиционное_Временное_правительство_Росси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340768"/>
            <a:ext cx="3384376" cy="2396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А.Ф. Керенский</a:t>
            </a:r>
            <a:endParaRPr lang="ru-RU" dirty="0"/>
          </a:p>
        </p:txBody>
      </p:sp>
      <p:pic>
        <p:nvPicPr>
          <p:cNvPr id="8" name="Рисунок 7" descr="800px-Alexander_Kerensky_LOC_244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340768"/>
            <a:ext cx="3456384" cy="5158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8054522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47525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</a:t>
            </a:r>
            <a:r>
              <a:rPr lang="ru-RU" b="1" dirty="0" smtClean="0"/>
              <a:t>ешение </a:t>
            </a:r>
            <a:r>
              <a:rPr lang="ru-RU" b="1" dirty="0"/>
              <a:t>главных </a:t>
            </a:r>
            <a:r>
              <a:rPr lang="ru-RU" b="1" dirty="0" smtClean="0"/>
              <a:t>вопросов </a:t>
            </a:r>
            <a:r>
              <a:rPr lang="ru-RU" dirty="0"/>
              <a:t>– о политическом строе страны, аграрной реформе, </a:t>
            </a:r>
            <a:r>
              <a:rPr lang="ru-RU" dirty="0" smtClean="0"/>
              <a:t>самоопределении народов </a:t>
            </a:r>
            <a:r>
              <a:rPr lang="ru-RU" dirty="0"/>
              <a:t>– </a:t>
            </a:r>
            <a:r>
              <a:rPr lang="ru-RU" b="1" dirty="0"/>
              <a:t>откладывалось до</a:t>
            </a:r>
            <a:br>
              <a:rPr lang="ru-RU" b="1" dirty="0"/>
            </a:br>
            <a:r>
              <a:rPr lang="ru-RU" b="1" dirty="0"/>
              <a:t>созыва Учредительного собрания</a:t>
            </a:r>
            <a:r>
              <a:rPr lang="ru-RU" dirty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стране </a:t>
            </a:r>
            <a:r>
              <a:rPr lang="ru-RU" dirty="0"/>
              <a:t>фактически</a:t>
            </a:r>
            <a:br>
              <a:rPr lang="ru-RU" dirty="0"/>
            </a:br>
            <a:r>
              <a:rPr lang="ru-RU" dirty="0"/>
              <a:t>существовало многовластие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860032" y="2619960"/>
            <a:ext cx="4032448" cy="17788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</a:t>
            </a:r>
            <a:r>
              <a:rPr lang="ru-RU" dirty="0" smtClean="0"/>
              <a:t>оветы </a:t>
            </a:r>
            <a:r>
              <a:rPr lang="ru-RU" dirty="0"/>
              <a:t>рабочих, солдатских</a:t>
            </a:r>
          </a:p>
          <a:p>
            <a:r>
              <a:rPr lang="ru-RU" dirty="0"/>
              <a:t>и крестьянских </a:t>
            </a:r>
            <a:r>
              <a:rPr lang="ru-RU" dirty="0" smtClean="0"/>
              <a:t>депутатов </a:t>
            </a:r>
          </a:p>
          <a:p>
            <a:r>
              <a:rPr lang="ru-RU" dirty="0" smtClean="0"/>
              <a:t>(Советы)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71056" y="2619960"/>
            <a:ext cx="4032448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Временное правительство </a:t>
            </a:r>
            <a:endParaRPr lang="ru-RU" sz="2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96216" y="4720026"/>
            <a:ext cx="3582128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</a:t>
            </a:r>
            <a:r>
              <a:rPr lang="ru-RU" dirty="0" smtClean="0"/>
              <a:t>омитеты </a:t>
            </a:r>
          </a:p>
          <a:p>
            <a:r>
              <a:rPr lang="ru-RU" dirty="0" smtClean="0"/>
              <a:t>общественного </a:t>
            </a:r>
            <a:r>
              <a:rPr lang="ru-RU" dirty="0"/>
              <a:t>спасения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53744" y="4718583"/>
            <a:ext cx="3045024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Земства и городские думы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5919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Активизация национального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движения в стране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901749"/>
              </p:ext>
            </p:extLst>
          </p:nvPr>
        </p:nvGraphicFramePr>
        <p:xfrm>
          <a:off x="467544" y="2420888"/>
          <a:ext cx="8229600" cy="3274695"/>
        </p:xfrm>
        <a:graphic>
          <a:graphicData uri="http://schemas.openxmlformats.org/drawingml/2006/table">
            <a:tbl>
              <a:tblPr/>
              <a:tblGrid>
                <a:gridCol w="2026568">
                  <a:extLst>
                    <a:ext uri="{9D8B030D-6E8A-4147-A177-3AD203B41FA5}">
                      <a16:colId xmlns:a16="http://schemas.microsoft.com/office/drawing/2014/main" val="150049878"/>
                    </a:ext>
                  </a:extLst>
                </a:gridCol>
                <a:gridCol w="6203032">
                  <a:extLst>
                    <a:ext uri="{9D8B030D-6E8A-4147-A177-3AD203B41FA5}">
                      <a16:colId xmlns:a16="http://schemas.microsoft.com/office/drawing/2014/main" val="25932219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2800" b="0" dirty="0">
                          <a:effectLst/>
                        </a:rPr>
                        <a:t>март</a:t>
                      </a:r>
                    </a:p>
                  </a:txBody>
                  <a:tcPr marL="142875" marR="142875" marT="95250" marB="142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>
                          <a:effectLst/>
                        </a:rPr>
                        <a:t>Временное правительство предоставляет независимость Польше</a:t>
                      </a:r>
                    </a:p>
                  </a:txBody>
                  <a:tcPr marL="142875" marR="142875" marT="95250" marB="142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952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800" b="0">
                          <a:effectLst/>
                        </a:rPr>
                        <a:t>июнь</a:t>
                      </a:r>
                    </a:p>
                  </a:txBody>
                  <a:tcPr marL="142875" marR="142875" marT="95250" marB="142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>
                          <a:effectLst/>
                        </a:rPr>
                        <a:t>Верховная рада Украины провозглашает независимость</a:t>
                      </a:r>
                    </a:p>
                  </a:txBody>
                  <a:tcPr marL="142875" marR="142875" marT="95250" marB="142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7313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800" b="0">
                          <a:effectLst/>
                        </a:rPr>
                        <a:t>июль</a:t>
                      </a:r>
                    </a:p>
                  </a:txBody>
                  <a:tcPr marL="142875" marR="142875" marT="95250" marB="142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>
                          <a:effectLst/>
                        </a:rPr>
                        <a:t>Финляндский Сейм провозглашает независимость</a:t>
                      </a:r>
                    </a:p>
                  </a:txBody>
                  <a:tcPr marL="142875" marR="142875" marT="95250" marB="142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147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56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3064384" cy="11381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Герб Российской империи</a:t>
            </a:r>
            <a:endParaRPr lang="ru-RU" sz="2800" dirty="0"/>
          </a:p>
        </p:txBody>
      </p:sp>
      <p:pic>
        <p:nvPicPr>
          <p:cNvPr id="5" name="Рисунок 4" descr="200px-Lesser_Coat_of_Arms_of_Russian_Empir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060848"/>
            <a:ext cx="3168352" cy="3817864"/>
          </a:xfrm>
          <a:prstGeom prst="rect">
            <a:avLst/>
          </a:prstGeom>
        </p:spPr>
      </p:pic>
      <p:pic>
        <p:nvPicPr>
          <p:cNvPr id="6" name="Рисунок 5" descr="85641edbb092f3e54e733fbc4246b1e4_i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564904"/>
            <a:ext cx="3119066" cy="352839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508104" y="836712"/>
            <a:ext cx="3064384" cy="1138138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Герб России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при Временном правительстве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«Керенки»</a:t>
            </a:r>
            <a:endParaRPr lang="ru-RU" dirty="0"/>
          </a:p>
        </p:txBody>
      </p:sp>
      <p:pic>
        <p:nvPicPr>
          <p:cNvPr id="4" name="Рисунок 3" descr="500-rouble_note_of_Russia,_1918_-_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556792"/>
            <a:ext cx="6759266" cy="4519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84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Тема 26. От Февраля к Октябрю 1917 г.</vt:lpstr>
      <vt:lpstr>Временное правительство</vt:lpstr>
      <vt:lpstr>А.Ф. Керенский</vt:lpstr>
      <vt:lpstr>Презентация PowerPoint</vt:lpstr>
      <vt:lpstr>Решение главных вопросов – о политическом строе страны, аграрной реформе, самоопределении народов – откладывалось до созыва Учредительного собрания. </vt:lpstr>
      <vt:lpstr>В стране фактически существовало многовластие </vt:lpstr>
      <vt:lpstr>Активизация национального движения в стране </vt:lpstr>
      <vt:lpstr>Герб Российской империи</vt:lpstr>
      <vt:lpstr>«Керенки»</vt:lpstr>
      <vt:lpstr>Выступление Л.Г. Корнилова</vt:lpstr>
      <vt:lpstr>Презентация PowerPoint</vt:lpstr>
      <vt:lpstr>Вопросы для повторения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и расширение Российского государства</dc:title>
  <dc:creator>User</dc:creator>
  <cp:lastModifiedBy>User</cp:lastModifiedBy>
  <cp:revision>54</cp:revision>
  <dcterms:created xsi:type="dcterms:W3CDTF">2017-01-23T13:26:13Z</dcterms:created>
  <dcterms:modified xsi:type="dcterms:W3CDTF">2022-03-16T13:21:11Z</dcterms:modified>
</cp:coreProperties>
</file>