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99" r:id="rId3"/>
    <p:sldId id="296" r:id="rId4"/>
    <p:sldId id="300" r:id="rId5"/>
    <p:sldId id="298" r:id="rId6"/>
    <p:sldId id="307" r:id="rId7"/>
    <p:sldId id="308" r:id="rId8"/>
    <p:sldId id="301" r:id="rId9"/>
    <p:sldId id="309" r:id="rId10"/>
    <p:sldId id="302" r:id="rId11"/>
    <p:sldId id="303" r:id="rId12"/>
    <p:sldId id="311" r:id="rId13"/>
    <p:sldId id="304" r:id="rId14"/>
    <p:sldId id="305" r:id="rId15"/>
    <p:sldId id="306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70379-8712-4CAD-936D-419B8D72F0A7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B4BA-A604-48D8-86FA-0302F78D2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B4BA-A604-48D8-86FA-0302F78D22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27. </a:t>
            </a:r>
            <a:br>
              <a:rPr lang="ru-RU" smtClean="0"/>
            </a:br>
            <a:r>
              <a:rPr lang="ru-RU" smtClean="0"/>
              <a:t>Октябрьская </a:t>
            </a:r>
            <a:r>
              <a:rPr lang="ru-RU" dirty="0" smtClean="0"/>
              <a:t>революция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партии участвовали 14-22 сентября в Демократическом совещании?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800px-Alexander_Kerensky_LOC_24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312368" cy="494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Bundesarchiv_Bild_183-R15068,_Leo_Dawidowitsch_Trotz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3024336" cy="454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Какого числа произошла Октябрьская революция?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назывался корабль, который дал сигнал к началу штурма Зимнего дворца?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Декрет о мире и Декрет о Земле?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СНК?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14-22 сентября </a:t>
            </a:r>
            <a:br>
              <a:rPr lang="ru-RU" dirty="0" smtClean="0"/>
            </a:br>
            <a:r>
              <a:rPr lang="ru-RU" dirty="0" smtClean="0"/>
              <a:t>Демократическое совещание</a:t>
            </a:r>
            <a:endParaRPr lang="ru-RU" dirty="0"/>
          </a:p>
        </p:txBody>
      </p:sp>
      <p:pic>
        <p:nvPicPr>
          <p:cNvPr id="5" name="Рисунок 4" descr="800px-Президиум_всероссийского_демократического_совещания.jpg"/>
          <p:cNvPicPr>
            <a:picLocks noChangeAspect="1"/>
          </p:cNvPicPr>
          <p:nvPr/>
        </p:nvPicPr>
        <p:blipFill>
          <a:blip r:embed="rId2" cstate="print"/>
          <a:srcRect t="19626" b="5837"/>
          <a:stretch>
            <a:fillRect/>
          </a:stretch>
        </p:blipFill>
        <p:spPr>
          <a:xfrm>
            <a:off x="0" y="1201007"/>
            <a:ext cx="9144000" cy="5656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5229200"/>
            <a:ext cx="56166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Эсеры и меньшевики</a:t>
            </a:r>
            <a:endParaRPr lang="en-US" sz="4000" dirty="0" smtClean="0"/>
          </a:p>
          <a:p>
            <a:pPr algn="ctr"/>
            <a:r>
              <a:rPr lang="ru-RU" sz="4000" dirty="0" smtClean="0"/>
              <a:t>Кадеты и октябристы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Создано коалиционное правительство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988840"/>
            <a:ext cx="80648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10 человек </a:t>
            </a:r>
            <a:r>
              <a:rPr lang="ru-RU" sz="3600" dirty="0" smtClean="0"/>
              <a:t>социалисты                                   </a:t>
            </a:r>
          </a:p>
          <a:p>
            <a:pPr>
              <a:spcAft>
                <a:spcPts val="600"/>
              </a:spcAft>
            </a:pPr>
            <a:r>
              <a:rPr lang="ru-RU" sz="3600" b="1" dirty="0" smtClean="0"/>
              <a:t>6 человек</a:t>
            </a:r>
            <a:r>
              <a:rPr lang="ru-RU" sz="3600" dirty="0" smtClean="0"/>
              <a:t> буржуазные партии</a:t>
            </a:r>
          </a:p>
          <a:p>
            <a:pPr>
              <a:spcAft>
                <a:spcPts val="600"/>
              </a:spcAft>
            </a:pPr>
            <a:endParaRPr lang="ru-RU" sz="3600" dirty="0" smtClean="0"/>
          </a:p>
          <a:p>
            <a:pPr>
              <a:spcAft>
                <a:spcPts val="600"/>
              </a:spcAft>
            </a:pPr>
            <a:endParaRPr lang="ru-RU" sz="3600" dirty="0" smtClean="0"/>
          </a:p>
        </p:txBody>
      </p:sp>
      <p:pic>
        <p:nvPicPr>
          <p:cNvPr id="10" name="Рисунок 9" descr="800px-Alexander_Kerensky_LOC_24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645024"/>
            <a:ext cx="18816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491880" y="3645024"/>
            <a:ext cx="5133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А.Ф. Керенский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Большевики не хотели сотрудничать с коалиционным правительством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поддерживали большевиков!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2123728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В.И. Ленин</a:t>
            </a:r>
            <a:endParaRPr lang="ru-RU" sz="2400" dirty="0"/>
          </a:p>
        </p:txBody>
      </p:sp>
      <p:pic>
        <p:nvPicPr>
          <p:cNvPr id="4" name="Рисунок 3" descr="5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2586312" cy="3573016"/>
          </a:xfrm>
          <a:prstGeom prst="rect">
            <a:avLst/>
          </a:prstGeom>
        </p:spPr>
      </p:pic>
      <p:pic>
        <p:nvPicPr>
          <p:cNvPr id="5" name="Рисунок 4" descr="534px-Lev_Kamenev_192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24745"/>
            <a:ext cx="2962717" cy="3573016"/>
          </a:xfrm>
          <a:prstGeom prst="rect">
            <a:avLst/>
          </a:prstGeom>
        </p:spPr>
      </p:pic>
      <p:pic>
        <p:nvPicPr>
          <p:cNvPr id="8" name="Рисунок 7" descr="zinoviev_grigory_zinovi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9975" y="1124745"/>
            <a:ext cx="2404025" cy="3573016"/>
          </a:xfrm>
          <a:prstGeom prst="rect">
            <a:avLst/>
          </a:prstGeom>
        </p:spPr>
      </p:pic>
      <p:pic>
        <p:nvPicPr>
          <p:cNvPr id="10" name="Рисунок 9" descr="Bundesarchiv_Bild_183-R15068,_Leo_Dawidowitsch_Trotz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124744"/>
            <a:ext cx="2376264" cy="357301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23728" y="260648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Л.Д. Троцкий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27984" y="260648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Л.Б. Каменев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04248" y="260648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Г.Е. Зиновьев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9512" y="5184576"/>
            <a:ext cx="1944216" cy="1340768"/>
          </a:xfrm>
          <a:prstGeom prst="wedgeRoundRectCallout">
            <a:avLst>
              <a:gd name="adj1" fmla="val -3144"/>
              <a:gd name="adj2" fmla="val -22969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Нужен военный переворот!!!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483768" y="5157192"/>
            <a:ext cx="1944216" cy="1340768"/>
          </a:xfrm>
          <a:prstGeom prst="wedgeRoundRectCallout">
            <a:avLst>
              <a:gd name="adj1" fmla="val -877"/>
              <a:gd name="adj2" fmla="val -18861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Нужно дождаться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съезда Советов</a:t>
            </a: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364088" y="5112568"/>
            <a:ext cx="3168352" cy="1340768"/>
          </a:xfrm>
          <a:prstGeom prst="wedgeRoundRectCallout">
            <a:avLst>
              <a:gd name="adj1" fmla="val -6312"/>
              <a:gd name="adj2" fmla="val -20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Против вооружённого восстания. Нужно получить власть на выборах в Учредительное собрание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rcRect l="24012" t="2207" r="1176" b="2766"/>
          <a:stretch>
            <a:fillRect/>
          </a:stretch>
        </p:blipFill>
        <p:spPr>
          <a:xfrm>
            <a:off x="2322830" y="-3774"/>
            <a:ext cx="6840760" cy="6858000"/>
          </a:xfrm>
          <a:prstGeom prst="rect">
            <a:avLst/>
          </a:prstGeom>
        </p:spPr>
      </p:pic>
      <p:pic>
        <p:nvPicPr>
          <p:cNvPr id="7" name="Рисунок 6" descr="cf40b7ed8c66ba30fad2b05a8aebd73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7740" y="144016"/>
            <a:ext cx="736468" cy="9807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Рисунок 12" descr="1495818553muzzle-flash-fire-png-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412216">
            <a:off x="4316473" y="3562151"/>
            <a:ext cx="885828" cy="885828"/>
          </a:xfrm>
          <a:prstGeom prst="rect">
            <a:avLst/>
          </a:prstGeom>
        </p:spPr>
      </p:pic>
      <p:pic>
        <p:nvPicPr>
          <p:cNvPr id="10" name="Рисунок 9" descr="События_ВОСР_в_Петрограде_1917.JPG"/>
          <p:cNvPicPr>
            <a:picLocks noChangeAspect="1"/>
          </p:cNvPicPr>
          <p:nvPr/>
        </p:nvPicPr>
        <p:blipFill rotWithShape="1">
          <a:blip r:embed="rId6" cstate="print"/>
          <a:srcRect t="8400" r="49867"/>
          <a:stretch/>
        </p:blipFill>
        <p:spPr>
          <a:xfrm>
            <a:off x="5670" y="20587"/>
            <a:ext cx="2334081" cy="6170421"/>
          </a:xfrm>
          <a:prstGeom prst="rect">
            <a:avLst/>
          </a:prstGeom>
        </p:spPr>
      </p:pic>
      <p:pic>
        <p:nvPicPr>
          <p:cNvPr id="15" name="Рисунок 14" descr="События_ВОСР_в_Петрограде_1917.JPG"/>
          <p:cNvPicPr>
            <a:picLocks noChangeAspect="1"/>
          </p:cNvPicPr>
          <p:nvPr/>
        </p:nvPicPr>
        <p:blipFill rotWithShape="1">
          <a:blip r:embed="rId6" cstate="print"/>
          <a:srcRect l="50133" t="8400"/>
          <a:stretch/>
        </p:blipFill>
        <p:spPr>
          <a:xfrm>
            <a:off x="5669" y="17658"/>
            <a:ext cx="2363656" cy="6281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42" y="4005064"/>
            <a:ext cx="1656184" cy="9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7303E-6 C 0.00989 0.1381 0.01996 0.2762 0.05191 0.32917 C 0.08385 0.38214 0.16736 0.31992 0.19166 0.31784 " pathEditMode="relative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7361 -2.59259E-6 C 0.10659 -2.59259E-6 0.14739 -0.0169 0.14739 -0.03032 L 0.14739 -0.0606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3501008"/>
            <a:ext cx="583264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Декрет о земле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предусматривал отмену частной собственности на землю, помещики лишались земли немедленно и без всякого выкупа, вся земля национализировалась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626968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Декрет о мире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обращен к народам и правительствам воюющих стран и содержал призыв заключить мир</a:t>
            </a:r>
            <a:endParaRPr lang="ru-RU" sz="3100" dirty="0"/>
          </a:p>
        </p:txBody>
      </p:sp>
      <p:pic>
        <p:nvPicPr>
          <p:cNvPr id="6" name="Рисунок 5" descr="784dcc19173d542f2a8d02c0bf15fd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232248" cy="3107730"/>
          </a:xfrm>
          <a:prstGeom prst="rect">
            <a:avLst/>
          </a:prstGeom>
        </p:spPr>
      </p:pic>
      <p:pic>
        <p:nvPicPr>
          <p:cNvPr id="7" name="Рисунок 6" descr="Dekret_o_zemle-768x1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2304256" cy="327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Появилось новое правительство</a:t>
            </a:r>
            <a:br>
              <a:rPr lang="ru-RU" dirty="0" smtClean="0"/>
            </a:br>
            <a:r>
              <a:rPr lang="ru-RU" b="1" dirty="0" smtClean="0"/>
              <a:t>Совет Народных Комиссаров</a:t>
            </a:r>
            <a:br>
              <a:rPr lang="ru-RU" b="1" dirty="0" smtClean="0"/>
            </a:br>
            <a:r>
              <a:rPr lang="ru-RU" b="1" dirty="0" smtClean="0"/>
              <a:t>(СНК)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Председатель СНК </a:t>
            </a:r>
            <a:r>
              <a:rPr lang="ru-RU" b="1" dirty="0" smtClean="0"/>
              <a:t>– В.И. Ленин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148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Тема 27.  Октябрьская революция</vt:lpstr>
      <vt:lpstr>14-22 сентября  Демократическое совещание</vt:lpstr>
      <vt:lpstr>Создано коалиционное правительство</vt:lpstr>
      <vt:lpstr>Большевики не хотели сотрудничать с коалиционным правительством</vt:lpstr>
      <vt:lpstr>В.И. Ленин</vt:lpstr>
      <vt:lpstr>Презентация PowerPoint</vt:lpstr>
      <vt:lpstr>Декрет о мире  обращен к народам и правительствам воюющих стран и содержал призыв заключить мир</vt:lpstr>
      <vt:lpstr>Появилось новое правительство Совет Народных Комиссаров (СНК)   Председатель СНК – В.И. Ленин</vt:lpstr>
      <vt:lpstr>Вопросы для повторения</vt:lpstr>
      <vt:lpstr>Какие партии участвовали 14-22 сентября в Демократическом совещании?</vt:lpstr>
      <vt:lpstr>Кто это?</vt:lpstr>
      <vt:lpstr>Кто это?</vt:lpstr>
      <vt:lpstr>Какого числа произошла Октябрьская революция?</vt:lpstr>
      <vt:lpstr>Как назывался корабль, который дал сигнал к началу штурма Зимнего дворца?</vt:lpstr>
      <vt:lpstr>Что такое Декрет о мире и Декрет о Земле?</vt:lpstr>
      <vt:lpstr>Что такое СНК?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80</cp:revision>
  <dcterms:created xsi:type="dcterms:W3CDTF">2017-01-23T13:26:13Z</dcterms:created>
  <dcterms:modified xsi:type="dcterms:W3CDTF">2022-06-29T14:05:26Z</dcterms:modified>
</cp:coreProperties>
</file>