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353" r:id="rId3"/>
    <p:sldId id="357" r:id="rId4"/>
    <p:sldId id="359" r:id="rId5"/>
    <p:sldId id="358" r:id="rId6"/>
    <p:sldId id="360" r:id="rId7"/>
    <p:sldId id="361" r:id="rId8"/>
    <p:sldId id="362" r:id="rId9"/>
    <p:sldId id="363" r:id="rId10"/>
    <p:sldId id="257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38" autoAdjust="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Тема 13. </a:t>
            </a:r>
            <a:br>
              <a:rPr lang="ru-RU" dirty="0" smtClean="0"/>
            </a:br>
            <a:r>
              <a:rPr lang="ru-RU" dirty="0" smtClean="0"/>
              <a:t>Культура </a:t>
            </a:r>
            <a:r>
              <a:rPr lang="ru-RU" dirty="0" smtClean="0"/>
              <a:t>России в </a:t>
            </a:r>
            <a:r>
              <a:rPr lang="en-US" dirty="0" smtClean="0"/>
              <a:t>XVIII</a:t>
            </a:r>
            <a:r>
              <a:rPr lang="ru-RU" dirty="0" smtClean="0"/>
              <a:t> веке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755576" y="548680"/>
            <a:ext cx="7560840" cy="424847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sz="2000" dirty="0" smtClean="0"/>
              <a:t>Пётр </a:t>
            </a:r>
            <a:r>
              <a:rPr lang="en-US" sz="2000" dirty="0" smtClean="0"/>
              <a:t>I</a:t>
            </a:r>
            <a:r>
              <a:rPr lang="ru-RU" sz="2000" dirty="0" smtClean="0"/>
              <a:t> ввёл западноевропейскую </a:t>
            </a:r>
            <a:r>
              <a:rPr lang="ru-RU" sz="2000" dirty="0"/>
              <a:t>одежда, </a:t>
            </a:r>
            <a:r>
              <a:rPr lang="ru-RU" sz="2000" dirty="0" smtClean="0"/>
              <a:t>новые </a:t>
            </a:r>
            <a:r>
              <a:rPr lang="ru-RU" sz="2000" dirty="0"/>
              <a:t>правила поведения, </a:t>
            </a:r>
            <a:r>
              <a:rPr lang="ru-RU" sz="2000" dirty="0" smtClean="0"/>
              <a:t>новые развлечения</a:t>
            </a:r>
            <a:r>
              <a:rPr lang="ru-RU" sz="2000" dirty="0"/>
              <a:t>. </a:t>
            </a:r>
            <a:endParaRPr lang="ru-RU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В </a:t>
            </a:r>
            <a:r>
              <a:rPr lang="ru-RU" sz="2000" dirty="0"/>
              <a:t>1702 году в </a:t>
            </a:r>
            <a:r>
              <a:rPr lang="ru-RU" sz="2000" dirty="0" smtClean="0"/>
              <a:t>Москве открылся </a:t>
            </a:r>
            <a:r>
              <a:rPr lang="ru-RU" sz="2000" dirty="0"/>
              <a:t>первый публичный театр.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В </a:t>
            </a:r>
            <a:r>
              <a:rPr lang="ru-RU" sz="2000" dirty="0"/>
              <a:t>этом же году начали </a:t>
            </a:r>
            <a:r>
              <a:rPr lang="ru-RU" sz="2000" dirty="0" smtClean="0"/>
              <a:t>издавать </a:t>
            </a:r>
            <a:r>
              <a:rPr lang="ru-RU" sz="2000" dirty="0"/>
              <a:t>первую в России печатную газету — «Ведомости».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В </a:t>
            </a:r>
            <a:r>
              <a:rPr lang="ru-RU" sz="2000" dirty="0"/>
              <a:t>1714 году в </a:t>
            </a:r>
            <a:r>
              <a:rPr lang="ru-RU" sz="2000" dirty="0" smtClean="0"/>
              <a:t>Петербурге </a:t>
            </a:r>
            <a:r>
              <a:rPr lang="ru-RU" sz="2000" dirty="0"/>
              <a:t>была создана первая библиотека.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В </a:t>
            </a:r>
            <a:r>
              <a:rPr lang="ru-RU" sz="2000" dirty="0"/>
              <a:t>1718 году были </a:t>
            </a:r>
            <a:r>
              <a:rPr lang="ru-RU" sz="2000" dirty="0" smtClean="0"/>
              <a:t>введены ассамблеи </a:t>
            </a:r>
            <a:r>
              <a:rPr lang="ru-RU" sz="2000" dirty="0"/>
              <a:t>– празднования</a:t>
            </a:r>
            <a:r>
              <a:rPr lang="ru-RU" sz="2000" dirty="0" smtClean="0"/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 smtClean="0"/>
              <a:t>В 1719 </a:t>
            </a:r>
            <a:r>
              <a:rPr lang="ru-RU" sz="2000" dirty="0"/>
              <a:t>году в Петербурге был создан первый русский музей </a:t>
            </a:r>
            <a:r>
              <a:rPr lang="ru-RU" sz="2000" dirty="0" smtClean="0"/>
              <a:t>– Кунсткамера</a:t>
            </a:r>
            <a:r>
              <a:rPr lang="ru-RU" sz="20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dirty="0"/>
              <a:t>Петр I ввёл в России новое летосчисление. Раньше новый </a:t>
            </a:r>
            <a:r>
              <a:rPr lang="ru-RU" sz="2000" dirty="0" smtClean="0"/>
              <a:t>год начинался </a:t>
            </a:r>
            <a:r>
              <a:rPr lang="ru-RU" sz="2000" dirty="0"/>
              <a:t>1 сентября. Теперь новый год начинался 1 января, и </a:t>
            </a:r>
            <a:r>
              <a:rPr lang="ru-RU" sz="2000" dirty="0" smtClean="0"/>
              <a:t>его встречали </a:t>
            </a:r>
            <a:r>
              <a:rPr lang="ru-RU" sz="2000" dirty="0"/>
              <a:t>большими праздниками.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093" y="4797152"/>
            <a:ext cx="2528192" cy="1906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195" y="4797152"/>
            <a:ext cx="3151935" cy="1906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1896" t="3696" r="15397"/>
          <a:stretch/>
        </p:blipFill>
        <p:spPr>
          <a:xfrm>
            <a:off x="323528" y="4797152"/>
            <a:ext cx="2561704" cy="1906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126" y="594923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Образование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2339752" y="1818863"/>
            <a:ext cx="6573974" cy="2232248"/>
          </a:xfrm>
          <a:prstGeom prst="rect">
            <a:avLst/>
          </a:prstGeom>
        </p:spPr>
        <p:txBody>
          <a:bodyPr anchor="ctr">
            <a:normAutofit fontScale="97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</a:t>
            </a:r>
            <a:r>
              <a:rPr lang="ru-RU" dirty="0" smtClean="0"/>
              <a:t>оздавались </a:t>
            </a:r>
            <a:r>
              <a:rPr lang="ru-RU" dirty="0"/>
              <a:t>средние школы, </a:t>
            </a:r>
            <a:r>
              <a:rPr lang="ru-RU" dirty="0" smtClean="0"/>
              <a:t>которые </a:t>
            </a:r>
            <a:r>
              <a:rPr lang="ru-RU" dirty="0"/>
              <a:t>давали профессиональное </a:t>
            </a:r>
            <a:r>
              <a:rPr lang="ru-RU" dirty="0" smtClean="0"/>
              <a:t>образование: </a:t>
            </a:r>
            <a:r>
              <a:rPr lang="ru-RU" dirty="0" err="1" smtClean="0"/>
              <a:t>навигацкая</a:t>
            </a:r>
            <a:r>
              <a:rPr lang="ru-RU" dirty="0" smtClean="0"/>
              <a:t> (</a:t>
            </a:r>
            <a:r>
              <a:rPr lang="ru-RU" dirty="0"/>
              <a:t>морская), артиллерийская, инженерная школы, медицинское </a:t>
            </a:r>
            <a:r>
              <a:rPr lang="ru-RU" dirty="0" smtClean="0"/>
              <a:t>училище</a:t>
            </a:r>
            <a:r>
              <a:rPr lang="ru-RU" dirty="0"/>
              <a:t>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 </a:t>
            </a:r>
            <a:r>
              <a:rPr lang="ru-RU" dirty="0"/>
              <a:t>1714 году появляются государственные начальные школы.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</a:t>
            </a:r>
            <a:r>
              <a:rPr lang="ru-RU" dirty="0" smtClean="0"/>
              <a:t>1724 году открывается </a:t>
            </a:r>
            <a:r>
              <a:rPr lang="ru-RU" b="1" dirty="0"/>
              <a:t>Академия наук </a:t>
            </a:r>
            <a:r>
              <a:rPr lang="ru-RU" dirty="0" smtClean="0"/>
              <a:t>в Петербурге</a:t>
            </a:r>
            <a:r>
              <a:rPr lang="ru-RU" dirty="0"/>
              <a:t>, куда приглашались известные ученые из разных </a:t>
            </a:r>
            <a:r>
              <a:rPr lang="ru-RU" dirty="0" smtClean="0"/>
              <a:t>стран. При </a:t>
            </a:r>
            <a:r>
              <a:rPr lang="ru-RU" dirty="0"/>
              <a:t>Академии был создан университет для подготовки </a:t>
            </a:r>
            <a:r>
              <a:rPr lang="ru-RU" dirty="0" smtClean="0"/>
              <a:t>научных кадров</a:t>
            </a:r>
            <a:r>
              <a:rPr lang="ru-RU" dirty="0"/>
              <a:t>.</a:t>
            </a:r>
            <a:endParaRPr lang="ru-RU" sz="3600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70" y="1957400"/>
            <a:ext cx="1359547" cy="18247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09" y="4317692"/>
            <a:ext cx="1375172" cy="1728192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2339752" y="4491608"/>
            <a:ext cx="4032448" cy="116964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1755 году был создан Московский университет. </a:t>
            </a:r>
            <a:endParaRPr lang="ru-RU" sz="3600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27039" y="3682170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Пётр </a:t>
            </a:r>
            <a:r>
              <a:rPr lang="en-US" sz="1600" b="1" dirty="0" smtClean="0"/>
              <a:t>I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23200" y="6064941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Елизавета Петровна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844" y="4437112"/>
            <a:ext cx="1236328" cy="1608772"/>
          </a:xfrm>
          <a:prstGeom prst="rect">
            <a:avLst/>
          </a:prstGeom>
        </p:spPr>
      </p:pic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7236296" y="6112413"/>
            <a:ext cx="147076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Михаил Ломоносов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7303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320609"/>
            <a:ext cx="82296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ru-RU" dirty="0" smtClean="0"/>
              <a:t>Литература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1547664" y="1737923"/>
            <a:ext cx="1800200" cy="5848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r>
              <a:rPr lang="ru-RU" sz="2400" b="1" dirty="0" smtClean="0"/>
              <a:t>Классицизм</a:t>
            </a:r>
            <a:endParaRPr lang="ru-RU" sz="2400" b="1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484069" y="4638596"/>
            <a:ext cx="2088232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В.К. </a:t>
            </a:r>
            <a:r>
              <a:rPr lang="ru-RU" sz="1600" b="1" dirty="0" err="1" smtClean="0"/>
              <a:t>Тредьяковский</a:t>
            </a:r>
            <a:endParaRPr lang="ru-RU" sz="1600" dirty="0"/>
          </a:p>
        </p:txBody>
      </p:sp>
      <p:sp>
        <p:nvSpPr>
          <p:cNvPr id="8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2891896" y="4638596"/>
            <a:ext cx="16561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А. П. Сумароков</a:t>
            </a:r>
          </a:p>
        </p:txBody>
      </p:sp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120355" y="4638596"/>
            <a:ext cx="1727825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ru-RU"/>
            </a:defPPr>
            <a:lvl1pPr algn="ctr">
              <a:spcBef>
                <a:spcPct val="0"/>
              </a:spcBef>
              <a:buNone/>
              <a:defRPr sz="1600" b="1"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Д. И. Фонвизин</a:t>
            </a:r>
          </a:p>
        </p:txBody>
      </p:sp>
      <p:sp>
        <p:nvSpPr>
          <p:cNvPr id="12" name="Заголовок 2">
            <a:extLst>
              <a:ext uri="{FF2B5EF4-FFF2-40B4-BE49-F238E27FC236}">
                <a16:creationId xmlns:a16="http://schemas.microsoft.com/office/drawing/2014/main" id="{181C5A09-EE4C-4437-B380-27A2EA1DBE38}"/>
              </a:ext>
            </a:extLst>
          </p:cNvPr>
          <p:cNvSpPr txBox="1">
            <a:spLocks/>
          </p:cNvSpPr>
          <p:nvPr/>
        </p:nvSpPr>
        <p:spPr>
          <a:xfrm>
            <a:off x="6228184" y="1735963"/>
            <a:ext cx="1512168" cy="588741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ru-RU"/>
            </a:defPPr>
            <a:lvl1pPr>
              <a:defRPr sz="2400" b="1"/>
            </a:lvl1pPr>
          </a:lstStyle>
          <a:p>
            <a:r>
              <a:rPr lang="ru-RU" dirty="0"/>
              <a:t>Реализм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26" y="2594652"/>
            <a:ext cx="1479118" cy="18954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2595097"/>
            <a:ext cx="1464329" cy="18950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0305" y="2553907"/>
            <a:ext cx="1567923" cy="194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3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 txBox="1">
            <a:spLocks/>
          </p:cNvSpPr>
          <p:nvPr/>
        </p:nvSpPr>
        <p:spPr>
          <a:xfrm>
            <a:off x="359532" y="32060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dirty="0" smtClean="0"/>
              <a:t>Живопись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2132856"/>
            <a:ext cx="76175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1. Портретная </a:t>
            </a:r>
            <a:r>
              <a:rPr lang="ru-RU" sz="2400" dirty="0" smtClean="0"/>
              <a:t>(Фёдор </a:t>
            </a:r>
            <a:r>
              <a:rPr lang="ru-RU" sz="2400" dirty="0"/>
              <a:t>Степанович Рокотов (1736–1808), </a:t>
            </a:r>
            <a:r>
              <a:rPr lang="ru-RU" sz="2400" dirty="0" smtClean="0"/>
              <a:t>Дмитрий Григорьевич </a:t>
            </a:r>
            <a:r>
              <a:rPr lang="ru-RU" sz="2400" dirty="0"/>
              <a:t>Левицкий (1735–1822), Владимир Лукич </a:t>
            </a:r>
            <a:r>
              <a:rPr lang="ru-RU" sz="2400" dirty="0" err="1" smtClean="0"/>
              <a:t>Боровиковский</a:t>
            </a:r>
            <a:r>
              <a:rPr lang="ru-RU" sz="2400" dirty="0" smtClean="0"/>
              <a:t> </a:t>
            </a:r>
            <a:r>
              <a:rPr lang="ru-RU" sz="2400" dirty="0"/>
              <a:t>(1757–1825</a:t>
            </a:r>
            <a:r>
              <a:rPr lang="ru-RU" sz="2400" dirty="0" smtClean="0"/>
              <a:t>))</a:t>
            </a:r>
          </a:p>
          <a:p>
            <a:endParaRPr lang="ru-RU" sz="2400" dirty="0" smtClean="0"/>
          </a:p>
          <a:p>
            <a:r>
              <a:rPr lang="ru-RU" sz="2400" b="1" dirty="0" smtClean="0"/>
              <a:t>2. Историческая </a:t>
            </a:r>
            <a:r>
              <a:rPr lang="ru-RU" sz="2400" dirty="0" smtClean="0"/>
              <a:t>(Антон </a:t>
            </a:r>
            <a:r>
              <a:rPr lang="ru-RU" sz="2400" dirty="0"/>
              <a:t>Павлович </a:t>
            </a:r>
            <a:r>
              <a:rPr lang="ru-RU" sz="2400" dirty="0" smtClean="0"/>
              <a:t>Лосенко)</a:t>
            </a:r>
          </a:p>
          <a:p>
            <a:endParaRPr lang="ru-RU" sz="2400" dirty="0"/>
          </a:p>
          <a:p>
            <a:r>
              <a:rPr lang="ru-RU" sz="2400" b="1" dirty="0" smtClean="0"/>
              <a:t>3. Жанровая </a:t>
            </a:r>
            <a:r>
              <a:rPr lang="ru-RU" sz="2400" dirty="0" smtClean="0"/>
              <a:t>(Михаил Шибанов)</a:t>
            </a:r>
          </a:p>
          <a:p>
            <a:endParaRPr lang="ru-RU" sz="2400" dirty="0" smtClean="0"/>
          </a:p>
          <a:p>
            <a:r>
              <a:rPr lang="ru-RU" sz="2400" b="1" dirty="0" smtClean="0"/>
              <a:t>4. Пейзажная </a:t>
            </a:r>
            <a:r>
              <a:rPr lang="ru-RU" sz="2400" dirty="0" smtClean="0"/>
              <a:t>(Сильвестр </a:t>
            </a:r>
            <a:r>
              <a:rPr lang="ru-RU" sz="2400" dirty="0" err="1" smtClean="0"/>
              <a:t>Феодосьевич</a:t>
            </a:r>
            <a:r>
              <a:rPr lang="ru-RU" sz="2400" dirty="0"/>
              <a:t> </a:t>
            </a:r>
            <a:r>
              <a:rPr lang="ru-RU" sz="2400" dirty="0" smtClean="0"/>
              <a:t>Щедрин)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53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320609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Живопись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5364088" y="5661248"/>
            <a:ext cx="2592288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А. П. Лосенко. </a:t>
            </a:r>
            <a:endParaRPr lang="ru-RU" sz="1600" b="1" dirty="0" smtClean="0"/>
          </a:p>
          <a:p>
            <a:r>
              <a:rPr lang="ru-RU" sz="1600" b="1" dirty="0" smtClean="0"/>
              <a:t>«</a:t>
            </a:r>
            <a:r>
              <a:rPr lang="ru-RU" sz="1600" b="1" dirty="0"/>
              <a:t>Владимир и </a:t>
            </a:r>
            <a:r>
              <a:rPr lang="ru-RU" sz="1600" b="1" dirty="0" err="1"/>
              <a:t>Рогнеда</a:t>
            </a:r>
            <a:r>
              <a:rPr lang="ru-RU" sz="1600" b="1" dirty="0"/>
              <a:t>»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68173"/>
            <a:ext cx="3710908" cy="4157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461699"/>
            <a:ext cx="3456384" cy="4252440"/>
          </a:xfrm>
          <a:prstGeom prst="rect">
            <a:avLst/>
          </a:prstGeom>
        </p:spPr>
      </p:pic>
      <p:sp>
        <p:nvSpPr>
          <p:cNvPr id="15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1151620" y="5661248"/>
            <a:ext cx="237626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Ф. С. Рокотов.</a:t>
            </a:r>
          </a:p>
          <a:p>
            <a:r>
              <a:rPr lang="ru-RU" sz="1600" b="1" dirty="0"/>
              <a:t>«Портрет Екатерины II»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9913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2" y="320609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/>
              <a:t>Живопись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63609"/>
            <a:ext cx="3356255" cy="2887161"/>
          </a:xfrm>
          <a:prstGeom prst="rect">
            <a:avLst/>
          </a:prstGeom>
        </p:spPr>
      </p:pic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4750378" y="4653136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С.Ф. </a:t>
            </a:r>
            <a:r>
              <a:rPr lang="ru-RU" sz="1600" b="1" dirty="0" smtClean="0"/>
              <a:t>Щедрин. </a:t>
            </a:r>
          </a:p>
          <a:p>
            <a:r>
              <a:rPr lang="ru-RU" sz="1600" b="1" dirty="0" smtClean="0"/>
              <a:t>«Вид </a:t>
            </a:r>
            <a:r>
              <a:rPr lang="ru-RU" sz="1600" b="1" dirty="0"/>
              <a:t>на Неаполь с дороги в </a:t>
            </a:r>
            <a:r>
              <a:rPr lang="ru-RU" sz="1600" b="1" dirty="0" err="1" smtClean="0"/>
              <a:t>Позилипо</a:t>
            </a:r>
            <a:r>
              <a:rPr lang="ru-RU" sz="1600" b="1" dirty="0" smtClean="0"/>
              <a:t>»</a:t>
            </a:r>
            <a:endParaRPr lang="ru-RU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4221687" y="1447238"/>
            <a:ext cx="4513766" cy="2887161"/>
          </a:xfrm>
          <a:prstGeom prst="rect">
            <a:avLst/>
          </a:prstGeom>
        </p:spPr>
      </p:pic>
      <p:sp>
        <p:nvSpPr>
          <p:cNvPr id="10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83568" y="4509120"/>
            <a:ext cx="2533769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М. Шибанов. «Крестьянский обед»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296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20609"/>
            <a:ext cx="776154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Архитектура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-262423" y="4603867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Петропавловский собор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91190"/>
            <a:ext cx="2140467" cy="3117816"/>
          </a:xfrm>
          <a:prstGeom prst="rect">
            <a:avLst/>
          </a:prstGeom>
        </p:spPr>
      </p:pic>
      <p:sp>
        <p:nvSpPr>
          <p:cNvPr id="9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2980166" y="5107529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Доменико </a:t>
            </a:r>
            <a:r>
              <a:rPr lang="ru-RU" sz="1600" b="1" dirty="0" err="1" smtClean="0"/>
              <a:t>Трезини</a:t>
            </a:r>
            <a:r>
              <a:rPr lang="ru-RU" sz="1600" b="1" dirty="0" smtClean="0"/>
              <a:t> </a:t>
            </a:r>
          </a:p>
          <a:p>
            <a:r>
              <a:rPr lang="ru-RU" sz="1600" b="1" dirty="0" smtClean="0"/>
              <a:t>(</a:t>
            </a:r>
            <a:r>
              <a:rPr lang="ru-RU" sz="1600" b="1" dirty="0" err="1" smtClean="0"/>
              <a:t>ок</a:t>
            </a:r>
            <a:r>
              <a:rPr lang="ru-RU" sz="1600" b="1" dirty="0"/>
              <a:t>. 1670–1734)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912" t="1830" r="8002" b="1"/>
          <a:stretch/>
        </p:blipFill>
        <p:spPr>
          <a:xfrm>
            <a:off x="6436550" y="1520906"/>
            <a:ext cx="2586307" cy="2790483"/>
          </a:xfrm>
          <a:prstGeom prst="rect">
            <a:avLst/>
          </a:prstGeom>
        </p:spPr>
      </p:pic>
      <p:sp>
        <p:nvSpPr>
          <p:cNvPr id="12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001511" y="4382000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Здание 12 коллегий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500715"/>
            <a:ext cx="2301746" cy="32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5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20609"/>
            <a:ext cx="776154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Архитектура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-252536" y="3776567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Зимний дворец</a:t>
            </a:r>
            <a:endParaRPr 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5655" y="1473960"/>
            <a:ext cx="3088786" cy="3747227"/>
          </a:xfrm>
          <a:prstGeom prst="rect">
            <a:avLst/>
          </a:prstGeom>
        </p:spPr>
      </p:pic>
      <p:sp>
        <p:nvSpPr>
          <p:cNvPr id="9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031856" y="5445224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Ф.Б. </a:t>
            </a:r>
            <a:r>
              <a:rPr lang="ru-RU" sz="1600" b="1" dirty="0"/>
              <a:t>Растрелли</a:t>
            </a:r>
            <a:endParaRPr lang="ru-RU" sz="1600" dirty="0"/>
          </a:p>
        </p:txBody>
      </p:sp>
      <p:sp>
        <p:nvSpPr>
          <p:cNvPr id="12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001510" y="4113400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Смольный собор</a:t>
            </a:r>
            <a:endParaRPr lang="ru-RU" sz="1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8" y="1518996"/>
            <a:ext cx="2800191" cy="20862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932" y="1486626"/>
            <a:ext cx="2257541" cy="25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A318F70-7D14-4132-8400-70EB86562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320609"/>
            <a:ext cx="7761548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dirty="0" smtClean="0"/>
              <a:t>Архитектура</a:t>
            </a:r>
            <a:endParaRPr lang="ru-RU" dirty="0"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-252536" y="3776567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Таврический дворец</a:t>
            </a:r>
            <a:endParaRPr lang="ru-RU" sz="1600" dirty="0"/>
          </a:p>
        </p:txBody>
      </p:sp>
      <p:sp>
        <p:nvSpPr>
          <p:cNvPr id="9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3080278" y="5098784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И.Е. </a:t>
            </a:r>
            <a:r>
              <a:rPr lang="ru-RU" sz="1600" b="1" dirty="0" err="1" smtClean="0"/>
              <a:t>Старов</a:t>
            </a:r>
            <a:endParaRPr lang="ru-RU" sz="1600" dirty="0"/>
          </a:p>
        </p:txBody>
      </p:sp>
      <p:sp>
        <p:nvSpPr>
          <p:cNvPr id="12" name="Заголовок 10">
            <a:extLst>
              <a:ext uri="{FF2B5EF4-FFF2-40B4-BE49-F238E27FC236}">
                <a16:creationId xmlns:a16="http://schemas.microsoft.com/office/drawing/2014/main" id="{F5A6204D-515B-41C9-AE76-C4910F6C8908}"/>
              </a:ext>
            </a:extLst>
          </p:cNvPr>
          <p:cNvSpPr txBox="1">
            <a:spLocks/>
          </p:cNvSpPr>
          <p:nvPr/>
        </p:nvSpPr>
        <p:spPr>
          <a:xfrm>
            <a:off x="6031347" y="3820503"/>
            <a:ext cx="3456384" cy="638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Дом Пашкова в Москве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4641" y="1463609"/>
            <a:ext cx="3067659" cy="3635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05" y="1463609"/>
            <a:ext cx="2996981" cy="2109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446" t="-852" r="12597" b="-1"/>
          <a:stretch/>
        </p:blipFill>
        <p:spPr>
          <a:xfrm>
            <a:off x="6463395" y="1436311"/>
            <a:ext cx="2592288" cy="216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310</Words>
  <Application>Microsoft Office PowerPoint</Application>
  <PresentationFormat>Экран (4:3)</PresentationFormat>
  <Paragraphs>53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Тема Office</vt:lpstr>
      <vt:lpstr>Тема 13.  Культура России в XVIII веке</vt:lpstr>
      <vt:lpstr>Образование</vt:lpstr>
      <vt:lpstr>Литература</vt:lpstr>
      <vt:lpstr>Презентация PowerPoint</vt:lpstr>
      <vt:lpstr>Живопись</vt:lpstr>
      <vt:lpstr>Живопись</vt:lpstr>
      <vt:lpstr>Архитектура</vt:lpstr>
      <vt:lpstr>Архитектура</vt:lpstr>
      <vt:lpstr>Архитектура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и расширение Российского государства</dc:title>
  <dc:creator>User</dc:creator>
  <cp:lastModifiedBy>User</cp:lastModifiedBy>
  <cp:revision>44</cp:revision>
  <dcterms:created xsi:type="dcterms:W3CDTF">2017-01-23T13:26:13Z</dcterms:created>
  <dcterms:modified xsi:type="dcterms:W3CDTF">2022-06-29T14:02:52Z</dcterms:modified>
</cp:coreProperties>
</file>