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51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5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80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95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4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31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7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81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53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60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73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A2DA1-7412-415E-966A-24EA37E382A7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67682-677B-4763-89C5-C519AE0135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04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293" y="1700039"/>
            <a:ext cx="3570230" cy="357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23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917" y="1687916"/>
            <a:ext cx="3758306" cy="375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112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2023-01-18T08:11:52Z</dcterms:created>
  <dcterms:modified xsi:type="dcterms:W3CDTF">2023-01-18T08:12:35Z</dcterms:modified>
</cp:coreProperties>
</file>