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7" r:id="rId3"/>
    <p:sldId id="267" r:id="rId4"/>
    <p:sldId id="264" r:id="rId5"/>
    <p:sldId id="257" r:id="rId6"/>
    <p:sldId id="259" r:id="rId7"/>
    <p:sldId id="280" r:id="rId8"/>
    <p:sldId id="279" r:id="rId9"/>
    <p:sldId id="262" r:id="rId10"/>
    <p:sldId id="258" r:id="rId11"/>
    <p:sldId id="263" r:id="rId12"/>
    <p:sldId id="265" r:id="rId13"/>
    <p:sldId id="294" r:id="rId14"/>
    <p:sldId id="290" r:id="rId15"/>
    <p:sldId id="266" r:id="rId16"/>
    <p:sldId id="269" r:id="rId17"/>
    <p:sldId id="291" r:id="rId18"/>
    <p:sldId id="271" r:id="rId19"/>
    <p:sldId id="286" r:id="rId20"/>
    <p:sldId id="273" r:id="rId21"/>
    <p:sldId id="274" r:id="rId22"/>
    <p:sldId id="289" r:id="rId23"/>
    <p:sldId id="270" r:id="rId24"/>
    <p:sldId id="275" r:id="rId25"/>
    <p:sldId id="295" r:id="rId26"/>
    <p:sldId id="285" r:id="rId27"/>
    <p:sldId id="276" r:id="rId28"/>
    <p:sldId id="277" r:id="rId29"/>
    <p:sldId id="268" r:id="rId30"/>
    <p:sldId id="278" r:id="rId31"/>
    <p:sldId id="281" r:id="rId32"/>
    <p:sldId id="282" r:id="rId33"/>
    <p:sldId id="261" r:id="rId34"/>
    <p:sldId id="283" r:id="rId35"/>
    <p:sldId id="292" r:id="rId36"/>
    <p:sldId id="284" r:id="rId37"/>
    <p:sldId id="296" r:id="rId38"/>
    <p:sldId id="272" r:id="rId39"/>
    <p:sldId id="287" r:id="rId40"/>
    <p:sldId id="288" r:id="rId41"/>
    <p:sldId id="293" r:id="rId42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Как звали жену Николая 2?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268760"/>
            <a:ext cx="3413275" cy="5012227"/>
          </a:xfrm>
        </p:spPr>
      </p:pic>
      <p:sp>
        <p:nvSpPr>
          <p:cNvPr id="5" name="TextBox 4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dirty="0" smtClean="0"/>
              <a:t>Что произошло в 1904-1905 гг.?</a:t>
            </a:r>
            <a:endParaRPr lang="ru-RU" sz="4000" dirty="0"/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12776"/>
            <a:ext cx="3600400" cy="4961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52251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Назовите три основных положения Манифеста </a:t>
            </a:r>
            <a:br>
              <a:rPr lang="ru-RU" dirty="0" smtClean="0"/>
            </a:br>
            <a:r>
              <a:rPr lang="ru-RU" dirty="0" smtClean="0"/>
              <a:t>17 октября 1905 г.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52251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Объясните слова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6" name="Содержимое 5" descr="Николай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7269" y="1600200"/>
            <a:ext cx="2869461" cy="4525963"/>
          </a:xfrm>
        </p:spPr>
      </p:pic>
      <p:sp>
        <p:nvSpPr>
          <p:cNvPr id="4" name="TextBox 3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называется фильм?</a:t>
            </a:r>
            <a:endParaRPr lang="ru-RU" dirty="0"/>
          </a:p>
        </p:txBody>
      </p:sp>
      <p:pic>
        <p:nvPicPr>
          <p:cNvPr id="4" name="Содержимое 3" descr="i2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357643" cy="4958961"/>
          </a:xfrm>
        </p:spPr>
      </p:pic>
      <p:sp>
        <p:nvSpPr>
          <p:cNvPr id="5" name="TextBox 4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страны в 1914 г. входили в Антанту?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событие изображено на картине?</a:t>
            </a:r>
            <a:endParaRPr lang="ru-RU" dirty="0"/>
          </a:p>
        </p:txBody>
      </p:sp>
      <p:pic>
        <p:nvPicPr>
          <p:cNvPr id="6" name="Содержимое 5" descr="Кровавое Воскресен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7181"/>
            <a:ext cx="8229600" cy="4072001"/>
          </a:xfrm>
        </p:spPr>
      </p:pic>
      <p:sp>
        <p:nvSpPr>
          <p:cNvPr id="4" name="TextBox 3"/>
          <p:cNvSpPr txBox="1"/>
          <p:nvPr/>
        </p:nvSpPr>
        <p:spPr>
          <a:xfrm>
            <a:off x="7956376" y="598441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городе убили </a:t>
            </a:r>
            <a:br>
              <a:rPr lang="ru-RU" dirty="0" smtClean="0"/>
            </a:br>
            <a:r>
              <a:rPr lang="ru-RU" dirty="0" smtClean="0"/>
              <a:t>Франца Фердинанда?</a:t>
            </a:r>
            <a:endParaRPr lang="ru-RU" dirty="0"/>
          </a:p>
        </p:txBody>
      </p:sp>
      <p:pic>
        <p:nvPicPr>
          <p:cNvPr id="4" name="Содержимое 3" descr="large_80ce1a8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370177" cy="5204605"/>
          </a:xfrm>
        </p:spPr>
      </p:pic>
      <p:sp>
        <p:nvSpPr>
          <p:cNvPr id="5" name="TextBox 4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  <a:endParaRPr lang="ru-RU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Содержимое 3" descr="Гап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0142" y="1600200"/>
            <a:ext cx="2943716" cy="4525963"/>
          </a:xfrm>
        </p:spPr>
      </p:pic>
      <p:sp>
        <p:nvSpPr>
          <p:cNvPr id="5" name="TextBox 4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Сколько революций было в России?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стал называться Санкт-Петербург после 1914 г.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200800" cy="4140460"/>
          </a:xfrm>
        </p:spPr>
      </p:pic>
      <p:sp>
        <p:nvSpPr>
          <p:cNvPr id="5" name="TextBox 4"/>
          <p:cNvSpPr txBox="1"/>
          <p:nvPr/>
        </p:nvSpPr>
        <p:spPr>
          <a:xfrm>
            <a:off x="8316416" y="580526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Где был Николай 2 </a:t>
            </a:r>
            <a:br>
              <a:rPr lang="ru-RU" sz="4800" dirty="0" smtClean="0"/>
            </a:br>
            <a:r>
              <a:rPr lang="ru-RU" sz="4800" dirty="0" smtClean="0"/>
              <a:t>с 22 по 27 февраля 1917 г.?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Содержимое 3" descr="Керен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3528392" cy="5266306"/>
          </a:xfrm>
        </p:spPr>
      </p:pic>
      <p:sp>
        <p:nvSpPr>
          <p:cNvPr id="5" name="TextBox 4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страны в 1914 г. входили в Тройственный союз?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ru-RU" dirty="0" smtClean="0"/>
              <a:t>Что произошло 2 марта 1917 г.?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52251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Объясните слова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Содержимое 3" descr="rasput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5" name="TextBox 4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1</a:t>
            </a:r>
            <a:endParaRPr lang="ru-RU" sz="3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пользу кого отрекся Николай 2?</a:t>
            </a:r>
            <a:endParaRPr lang="ru-RU" dirty="0"/>
          </a:p>
        </p:txBody>
      </p:sp>
      <p:pic>
        <p:nvPicPr>
          <p:cNvPr id="4" name="Содержимое 3" descr="C57ubVXWcAA4nvH.jpg 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457900" cy="4402135"/>
          </a:xfrm>
        </p:spPr>
      </p:pic>
      <p:sp>
        <p:nvSpPr>
          <p:cNvPr id="5" name="TextBox 4"/>
          <p:cNvSpPr txBox="1"/>
          <p:nvPr/>
        </p:nvSpPr>
        <p:spPr>
          <a:xfrm>
            <a:off x="8028384" y="5640153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получил власть после февральской революции?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Содержимое 3" descr="ALEKSEI_NIKOLAEVIC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6182" y="1600200"/>
            <a:ext cx="3771636" cy="4525963"/>
          </a:xfrm>
        </p:spPr>
      </p:pic>
      <p:sp>
        <p:nvSpPr>
          <p:cNvPr id="5" name="TextBox 4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Назовите годы Первой мировой войны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три альтернативы развития были у России</a:t>
            </a:r>
            <a:br>
              <a:rPr lang="ru-RU" dirty="0" smtClean="0"/>
            </a:br>
            <a:r>
              <a:rPr lang="ru-RU" dirty="0" smtClean="0"/>
              <a:t> после февраля 1917 г.?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  <a:endParaRPr lang="ru-RU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псевдоним человека, который возглавил Октябрьскую революцию?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настоящую фамилию Ленина?</a:t>
            </a:r>
            <a:endParaRPr lang="ru-RU" dirty="0"/>
          </a:p>
        </p:txBody>
      </p:sp>
      <p:pic>
        <p:nvPicPr>
          <p:cNvPr id="4" name="Содержимое 3" descr="Октяб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3273" y="1600200"/>
            <a:ext cx="5657454" cy="4525963"/>
          </a:xfrm>
        </p:spPr>
      </p:pic>
      <p:sp>
        <p:nvSpPr>
          <p:cNvPr id="5" name="TextBox 4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Как называются события, которые произошли 9 января 1905 г.?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находился штаб управления Октябрьской революции?</a:t>
            </a:r>
            <a:endParaRPr lang="ru-RU" dirty="0"/>
          </a:p>
        </p:txBody>
      </p:sp>
      <p:pic>
        <p:nvPicPr>
          <p:cNvPr id="4" name="Содержимое 3" descr="39257515-n5ltapfg8zhu78ihzkkzbd5sfwvdtazrkx2q5801h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6399" y="1600200"/>
            <a:ext cx="7531202" cy="4525963"/>
          </a:xfrm>
        </p:spPr>
      </p:pic>
      <p:sp>
        <p:nvSpPr>
          <p:cNvPr id="5" name="TextBox 4"/>
          <p:cNvSpPr txBox="1"/>
          <p:nvPr/>
        </p:nvSpPr>
        <p:spPr>
          <a:xfrm>
            <a:off x="8388424" y="580526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  <a:endParaRPr lang="ru-RU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изображено на фото?</a:t>
            </a:r>
            <a:endParaRPr lang="ru-RU" dirty="0"/>
          </a:p>
        </p:txBody>
      </p:sp>
      <p:pic>
        <p:nvPicPr>
          <p:cNvPr id="6" name="Содержимое 5" descr="1 госду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2594" y="1340769"/>
            <a:ext cx="7305790" cy="4787290"/>
          </a:xfrm>
        </p:spPr>
      </p:pic>
      <p:sp>
        <p:nvSpPr>
          <p:cNvPr id="4" name="TextBox 3"/>
          <p:cNvSpPr txBox="1"/>
          <p:nvPr/>
        </p:nvSpPr>
        <p:spPr>
          <a:xfrm>
            <a:off x="8218175" y="596331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назывался военный корабль, который вошел в Неву и дал сигнал к штурму Зимнего дворца?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52251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Объясните слова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звали убийцу Франца Фердинанда?</a:t>
            </a:r>
            <a:endParaRPr lang="ru-RU" dirty="0"/>
          </a:p>
        </p:txBody>
      </p:sp>
      <p:pic>
        <p:nvPicPr>
          <p:cNvPr id="4" name="Содержимое 3" descr="gavrilo_princip_1370868521_670x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5976664" cy="4529682"/>
          </a:xfrm>
        </p:spPr>
      </p:pic>
      <p:sp>
        <p:nvSpPr>
          <p:cNvPr id="5" name="TextBox 4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  <a:endParaRPr lang="ru-RU" sz="3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какие годы сделана эта фотография?</a:t>
            </a:r>
            <a:endParaRPr lang="ru-RU" dirty="0"/>
          </a:p>
        </p:txBody>
      </p:sp>
      <p:pic>
        <p:nvPicPr>
          <p:cNvPr id="4" name="Содержимое 3" descr="Живонтые в 1 м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783" y="1600200"/>
            <a:ext cx="6028434" cy="4525963"/>
          </a:xfrm>
        </p:spPr>
      </p:pic>
      <p:sp>
        <p:nvSpPr>
          <p:cNvPr id="5" name="TextBox 4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Кто такой Карл Маркс?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z00f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124744"/>
            <a:ext cx="3816424" cy="5350241"/>
          </a:xfrm>
        </p:spPr>
      </p:pic>
      <p:sp>
        <p:nvSpPr>
          <p:cNvPr id="5" name="TextBox 4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9938-1024x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68760"/>
            <a:ext cx="8229600" cy="4090690"/>
          </a:xfrm>
        </p:spPr>
      </p:pic>
      <p:sp>
        <p:nvSpPr>
          <p:cNvPr id="3" name="TextBox 2"/>
          <p:cNvSpPr txBox="1"/>
          <p:nvPr/>
        </p:nvSpPr>
        <p:spPr>
          <a:xfrm>
            <a:off x="7956376" y="56612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10</a:t>
            </a:r>
            <a:endParaRPr lang="ru-RU" sz="3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Содержимое 3" descr="Георг 5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6975" y="1600200"/>
            <a:ext cx="611005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звали детей Николая 2?</a:t>
            </a:r>
            <a:endParaRPr lang="ru-RU" dirty="0"/>
          </a:p>
        </p:txBody>
      </p:sp>
      <p:pic>
        <p:nvPicPr>
          <p:cNvPr id="4" name="Содержимое 3" descr="семья ник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696744" cy="5148122"/>
          </a:xfrm>
        </p:spPr>
      </p:pic>
      <p:sp>
        <p:nvSpPr>
          <p:cNvPr id="5" name="TextBox 4"/>
          <p:cNvSpPr txBox="1"/>
          <p:nvPr/>
        </p:nvSpPr>
        <p:spPr>
          <a:xfrm>
            <a:off x="8244408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7300" dirty="0" smtClean="0"/>
              <a:t>Назовите годы Первой русской революции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началась </a:t>
            </a:r>
            <a:br>
              <a:rPr lang="ru-RU" dirty="0" smtClean="0"/>
            </a:br>
            <a:r>
              <a:rPr lang="ru-RU" dirty="0" smtClean="0"/>
              <a:t>Октябрьская революция?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</a:t>
            </a:r>
            <a:br>
              <a:rPr lang="ru-RU" dirty="0" smtClean="0"/>
            </a:br>
            <a:r>
              <a:rPr lang="ru-RU" dirty="0" smtClean="0"/>
              <a:t>«Учредительное собрание»?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6000" dirty="0" smtClean="0"/>
              <a:t>Что произошло </a:t>
            </a:r>
            <a:br>
              <a:rPr lang="ru-RU" sz="6000" dirty="0" smtClean="0"/>
            </a:br>
            <a:r>
              <a:rPr lang="ru-RU" sz="6000" dirty="0" smtClean="0"/>
              <a:t>17 октября 1905 г.?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56612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253</Words>
  <Application>Microsoft Office PowerPoint</Application>
  <PresentationFormat>Экран (4:3)</PresentationFormat>
  <Paragraphs>76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Игра</vt:lpstr>
      <vt:lpstr>Сколько революций было в России? </vt:lpstr>
      <vt:lpstr>Назовите годы Первой мировой войны</vt:lpstr>
      <vt:lpstr>Кто такой Карл Маркс? </vt:lpstr>
      <vt:lpstr>Как звали детей Николая 2?</vt:lpstr>
      <vt:lpstr>Назовите годы Первой русской революции </vt:lpstr>
      <vt:lpstr>Когда началась  Октябрьская революция?</vt:lpstr>
      <vt:lpstr>Что такое  «Учредительное собрание»?</vt:lpstr>
      <vt:lpstr>Что произошло  17 октября 1905 г.? </vt:lpstr>
      <vt:lpstr>Как звали жену Николая 2? </vt:lpstr>
      <vt:lpstr>Что произошло в 1904-1905 гг.?</vt:lpstr>
      <vt:lpstr>Назовите три основных положения Манифеста  17 октября 1905 г. </vt:lpstr>
      <vt:lpstr>Объясните слова </vt:lpstr>
      <vt:lpstr>Кто это?</vt:lpstr>
      <vt:lpstr>Как называется фильм?</vt:lpstr>
      <vt:lpstr>Какие страны в 1914 г. входили в Антанту?</vt:lpstr>
      <vt:lpstr>Какое событие изображено на картине?</vt:lpstr>
      <vt:lpstr>В каком городе убили  Франца Фердинанда?</vt:lpstr>
      <vt:lpstr>Кто это?</vt:lpstr>
      <vt:lpstr>Как стал называться Санкт-Петербург после 1914 г.</vt:lpstr>
      <vt:lpstr>Где был Николай 2  с 22 по 27 февраля 1917 г.?</vt:lpstr>
      <vt:lpstr>Кто это?</vt:lpstr>
      <vt:lpstr>Какие страны в 1914 г. входили в Тройственный союз?</vt:lpstr>
      <vt:lpstr>Что произошло 2 марта 1917 г.?</vt:lpstr>
      <vt:lpstr>Объясните слова </vt:lpstr>
      <vt:lpstr>Кто это?</vt:lpstr>
      <vt:lpstr>В пользу кого отрекся Николай 2?</vt:lpstr>
      <vt:lpstr>Кто получил власть после февральской революции?</vt:lpstr>
      <vt:lpstr>Кто это?</vt:lpstr>
      <vt:lpstr>Какие три альтернативы развития были у России  после февраля 1917 г.?</vt:lpstr>
      <vt:lpstr>Назовите псевдоним человека, который возглавил Октябрьскую революцию?</vt:lpstr>
      <vt:lpstr>Назовите настоящую фамилию Ленина?</vt:lpstr>
      <vt:lpstr>Как называются события, которые произошли 9 января 1905 г.?</vt:lpstr>
      <vt:lpstr>Где находился штаб управления Октябрьской революции?</vt:lpstr>
      <vt:lpstr>Что изображено на фото?</vt:lpstr>
      <vt:lpstr>Как назывался военный корабль, который вошел в Неву и дал сигнал к штурму Зимнего дворца?</vt:lpstr>
      <vt:lpstr>Объясните слова </vt:lpstr>
      <vt:lpstr>Как звали убийцу Франца Фердинанда?</vt:lpstr>
      <vt:lpstr>В какие годы сделана эта фотография?</vt:lpstr>
      <vt:lpstr>Презентация PowerPoint</vt:lpstr>
      <vt:lpstr>Кто это?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2017-04-01T06:30:57Z</dcterms:created>
  <dcterms:modified xsi:type="dcterms:W3CDTF">2019-03-19T15:13:18Z</dcterms:modified>
</cp:coreProperties>
</file>