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99" r:id="rId3"/>
    <p:sldId id="289" r:id="rId4"/>
    <p:sldId id="313" r:id="rId5"/>
    <p:sldId id="314" r:id="rId6"/>
    <p:sldId id="31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Тема 22. </a:t>
            </a:r>
            <a:br>
              <a:rPr lang="ru-RU" smtClean="0"/>
            </a:br>
            <a:r>
              <a:rPr lang="ru-RU" smtClean="0"/>
              <a:t>Россия </a:t>
            </a:r>
            <a:r>
              <a:rPr lang="ru-RU" dirty="0" smtClean="0"/>
              <a:t>в 1907-1914 </a:t>
            </a:r>
            <a:br>
              <a:rPr lang="ru-RU" dirty="0" smtClean="0"/>
            </a:br>
            <a:r>
              <a:rPr lang="ru-RU" dirty="0" smtClean="0"/>
              <a:t>Реформы П.А. Столыпина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Пётр Аркадьевич Столыпин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121" y="1194729"/>
            <a:ext cx="3675758" cy="51411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6732240" y="1412776"/>
            <a:ext cx="2232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Министр внутренних дел</a:t>
            </a:r>
          </a:p>
          <a:p>
            <a:endParaRPr lang="ru-RU" sz="2400" dirty="0"/>
          </a:p>
          <a:p>
            <a:r>
              <a:rPr lang="ru-RU" sz="2400" dirty="0" smtClean="0"/>
              <a:t>Председатель Совета министров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Реформы П.А. Столыпина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1628800"/>
            <a:ext cx="727280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1. Борьба с революцией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31760" y="2492896"/>
            <a:ext cx="7280479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Введение военно-полевых судов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319" y="4352416"/>
            <a:ext cx="761792" cy="105445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169" y="4083631"/>
            <a:ext cx="1235965" cy="139194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586" y="4188660"/>
            <a:ext cx="675398" cy="1381969"/>
          </a:xfrm>
          <a:prstGeom prst="rect">
            <a:avLst/>
          </a:prstGeom>
        </p:spPr>
      </p:pic>
      <p:sp>
        <p:nvSpPr>
          <p:cNvPr id="11" name="Стрелка вправо 10"/>
          <p:cNvSpPr/>
          <p:nvPr/>
        </p:nvSpPr>
        <p:spPr>
          <a:xfrm>
            <a:off x="3387298" y="4885502"/>
            <a:ext cx="490871" cy="43691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216414" y="4885502"/>
            <a:ext cx="490871" cy="43691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056335" y="3714299"/>
            <a:ext cx="166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Революционер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245465" y="3717032"/>
            <a:ext cx="702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Суд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652120" y="3717032"/>
            <a:ext cx="1240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Виселица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813252" y="5662618"/>
            <a:ext cx="1365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48 часов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Реформы П.А. Столыпина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3568" y="1484784"/>
            <a:ext cx="770485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2. Аграрная (земельная) реформа</a:t>
            </a:r>
            <a:endParaRPr lang="ru-RU" dirty="0"/>
          </a:p>
        </p:txBody>
      </p:sp>
      <p:sp>
        <p:nvSpPr>
          <p:cNvPr id="17" name="Блок-схема: ИЛИ 16"/>
          <p:cNvSpPr/>
          <p:nvPr/>
        </p:nvSpPr>
        <p:spPr>
          <a:xfrm>
            <a:off x="694063" y="3104838"/>
            <a:ext cx="3291377" cy="3240360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66888" y="2544541"/>
            <a:ext cx="41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Община – общее хозяйство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1485656" y="3505438"/>
            <a:ext cx="638071" cy="104411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1485656" y="4897360"/>
            <a:ext cx="638071" cy="104411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2585789" y="3505438"/>
            <a:ext cx="638071" cy="104411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2585788" y="4907379"/>
            <a:ext cx="638071" cy="1044116"/>
          </a:xfrm>
          <a:prstGeom prst="rect">
            <a:avLst/>
          </a:prstGeom>
        </p:spPr>
      </p:pic>
      <p:sp>
        <p:nvSpPr>
          <p:cNvPr id="21" name="Выгнутая влево стрелка 20"/>
          <p:cNvSpPr/>
          <p:nvPr/>
        </p:nvSpPr>
        <p:spPr>
          <a:xfrm>
            <a:off x="883842" y="4142183"/>
            <a:ext cx="504056" cy="1080120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лево стрелка 21"/>
          <p:cNvSpPr/>
          <p:nvPr/>
        </p:nvSpPr>
        <p:spPr>
          <a:xfrm rot="16200000">
            <a:off x="2112735" y="5805138"/>
            <a:ext cx="504056" cy="1080120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лево стрелка 22"/>
          <p:cNvSpPr/>
          <p:nvPr/>
        </p:nvSpPr>
        <p:spPr>
          <a:xfrm rot="5400000">
            <a:off x="2001091" y="2701848"/>
            <a:ext cx="461297" cy="1080120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лево стрелка 23"/>
          <p:cNvSpPr/>
          <p:nvPr/>
        </p:nvSpPr>
        <p:spPr>
          <a:xfrm rot="10800000">
            <a:off x="3227129" y="4184958"/>
            <a:ext cx="504056" cy="1080120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77033" y="3764724"/>
            <a:ext cx="41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Цели реформы: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Разрушение общины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Создание частной собственности на землю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466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Реформы П.А. Столыпина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3568" y="1268760"/>
            <a:ext cx="7704856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2. Аграрная (земельная) реформа</a:t>
            </a:r>
            <a:endParaRPr lang="ru-RU" dirty="0"/>
          </a:p>
        </p:txBody>
      </p:sp>
      <p:sp>
        <p:nvSpPr>
          <p:cNvPr id="17" name="Блок-схема: ИЛИ 16"/>
          <p:cNvSpPr/>
          <p:nvPr/>
        </p:nvSpPr>
        <p:spPr>
          <a:xfrm>
            <a:off x="694063" y="3104838"/>
            <a:ext cx="3291377" cy="3240360"/>
          </a:xfrm>
          <a:prstGeom prst="flowChar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840071" y="2503069"/>
            <a:ext cx="109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Отруб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1485656" y="3505438"/>
            <a:ext cx="638071" cy="104411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1485656" y="4897360"/>
            <a:ext cx="638071" cy="104411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2585788" y="4907379"/>
            <a:ext cx="638071" cy="104411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2585789" y="3505438"/>
            <a:ext cx="638071" cy="1044116"/>
          </a:xfrm>
          <a:prstGeom prst="rect">
            <a:avLst/>
          </a:prstGeom>
        </p:spPr>
      </p:pic>
      <p:sp>
        <p:nvSpPr>
          <p:cNvPr id="4" name="Круговая 3"/>
          <p:cNvSpPr/>
          <p:nvPr/>
        </p:nvSpPr>
        <p:spPr>
          <a:xfrm>
            <a:off x="601064" y="3091727"/>
            <a:ext cx="3384376" cy="3338992"/>
          </a:xfrm>
          <a:prstGeom prst="pi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300192" y="4149080"/>
            <a:ext cx="1296144" cy="12703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497692" y="4897360"/>
            <a:ext cx="109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Хутор</a:t>
            </a:r>
            <a:endParaRPr lang="ru-RU" sz="2400" dirty="0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5" t="711" r="19105" b="7510"/>
          <a:stretch/>
        </p:blipFill>
        <p:spPr>
          <a:xfrm>
            <a:off x="6629228" y="3785567"/>
            <a:ext cx="638071" cy="10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62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Убийство П.А. Столыпина</a:t>
            </a:r>
            <a:br>
              <a:rPr lang="ru-RU" dirty="0" smtClean="0"/>
            </a:br>
            <a:r>
              <a:rPr lang="ru-RU" dirty="0" smtClean="0"/>
              <a:t>1 сентября 1911 г.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9" y="1556792"/>
            <a:ext cx="9144000" cy="53012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78026"/>
            <a:ext cx="4392488" cy="29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8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71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Тема 22.  Россия в 1907-1914  Реформы П.А. Столыпина</vt:lpstr>
      <vt:lpstr>Пётр Аркадьевич Столыпин</vt:lpstr>
      <vt:lpstr>Реформы П.А. Столыпина</vt:lpstr>
      <vt:lpstr>Реформы П.А. Столыпина</vt:lpstr>
      <vt:lpstr>Реформы П.А. Столыпина</vt:lpstr>
      <vt:lpstr>Убийство П.А. Столыпина 1 сентября 1911 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и расширение Российского государства</dc:title>
  <dc:creator>User</dc:creator>
  <cp:lastModifiedBy>User</cp:lastModifiedBy>
  <cp:revision>71</cp:revision>
  <dcterms:created xsi:type="dcterms:W3CDTF">2017-01-23T13:26:13Z</dcterms:created>
  <dcterms:modified xsi:type="dcterms:W3CDTF">2022-06-29T14:04:37Z</dcterms:modified>
</cp:coreProperties>
</file>