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8" r:id="rId4"/>
    <p:sldId id="277" r:id="rId5"/>
    <p:sldId id="268" r:id="rId6"/>
    <p:sldId id="269" r:id="rId7"/>
    <p:sldId id="270" r:id="rId8"/>
    <p:sldId id="260" r:id="rId9"/>
    <p:sldId id="273" r:id="rId10"/>
    <p:sldId id="280" r:id="rId11"/>
    <p:sldId id="281" r:id="rId12"/>
    <p:sldId id="283" r:id="rId13"/>
    <p:sldId id="276" r:id="rId14"/>
    <p:sldId id="282" r:id="rId15"/>
    <p:sldId id="272" r:id="rId16"/>
    <p:sldId id="279" r:id="rId17"/>
    <p:sldId id="271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Bscy4q3bN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38</a:t>
            </a:r>
            <a:r>
              <a:rPr lang="ru-RU" smtClean="0"/>
              <a:t>. </a:t>
            </a:r>
            <a:br>
              <a:rPr lang="ru-RU" smtClean="0"/>
            </a:br>
            <a:r>
              <a:rPr lang="ru-RU" smtClean="0"/>
              <a:t>Мир </a:t>
            </a:r>
            <a:r>
              <a:rPr lang="ru-RU" dirty="0" smtClean="0"/>
              <a:t>после второй мировой войны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и 9 августа 1945 – бомбардировки Хиросимы и Нагасаки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890"/>
            <a:ext cx="9144000" cy="5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сентября 1945 – капитуляция </a:t>
            </a:r>
            <a:r>
              <a:rPr lang="ru-RU" dirty="0"/>
              <a:t>Я</a:t>
            </a:r>
            <a:r>
              <a:rPr lang="ru-RU" dirty="0" smtClean="0"/>
              <a:t>понии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5" y="1700808"/>
            <a:ext cx="6081990" cy="487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711708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20 ноября 1945 – 1 октября 1946 – Нюрнбергский процесс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4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Вторая мировая война была крупнейшим событием XX века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1916832"/>
            <a:ext cx="8146152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Во Второй мировой войне приняли </a:t>
            </a:r>
            <a:r>
              <a:rPr lang="ru-RU" sz="3200" dirty="0"/>
              <a:t>участие </a:t>
            </a:r>
            <a:r>
              <a:rPr lang="ru-RU" sz="3200" b="1" dirty="0"/>
              <a:t>72 </a:t>
            </a:r>
            <a:r>
              <a:rPr lang="ru-RU" sz="3200" b="1" dirty="0" smtClean="0"/>
              <a:t>государства </a:t>
            </a:r>
          </a:p>
          <a:p>
            <a:endParaRPr lang="ru-RU" sz="3200" dirty="0" smtClean="0"/>
          </a:p>
          <a:p>
            <a:r>
              <a:rPr lang="ru-RU" sz="3200" b="1" dirty="0"/>
              <a:t>110 миллионов </a:t>
            </a:r>
            <a:r>
              <a:rPr lang="ru-RU" sz="3200" dirty="0" smtClean="0"/>
              <a:t>человек было мобилизовано в </a:t>
            </a:r>
            <a:r>
              <a:rPr lang="ru-RU" sz="3200" dirty="0"/>
              <a:t>армию </a:t>
            </a:r>
            <a:endParaRPr lang="ru-RU" sz="3200" dirty="0" smtClean="0"/>
          </a:p>
          <a:p>
            <a:r>
              <a:rPr lang="ru-RU" sz="3200" dirty="0"/>
              <a:t>около </a:t>
            </a:r>
            <a:r>
              <a:rPr lang="ru-RU" sz="3200" b="1" dirty="0"/>
              <a:t>8</a:t>
            </a:r>
            <a:r>
              <a:rPr lang="ru-RU" sz="3200" b="1" dirty="0" smtClean="0"/>
              <a:t>0 </a:t>
            </a:r>
            <a:r>
              <a:rPr lang="ru-RU" sz="3200" b="1" dirty="0"/>
              <a:t>миллионов </a:t>
            </a:r>
            <a:r>
              <a:rPr lang="ru-RU" sz="3200" dirty="0" smtClean="0"/>
              <a:t>человек убито</a:t>
            </a:r>
            <a:endParaRPr lang="ru-RU" sz="3200" dirty="0"/>
          </a:p>
          <a:p>
            <a:r>
              <a:rPr lang="ru-RU" sz="3200" dirty="0"/>
              <a:t>около </a:t>
            </a:r>
            <a:r>
              <a:rPr lang="ru-RU" sz="3200" b="1" dirty="0"/>
              <a:t>28 миллионов </a:t>
            </a:r>
            <a:r>
              <a:rPr lang="ru-RU" sz="3200" dirty="0" smtClean="0"/>
              <a:t>человек искалечено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43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Второй мировой войны</a:t>
            </a:r>
            <a:br>
              <a:rPr lang="ru-RU" dirty="0" smtClean="0"/>
            </a:br>
            <a:r>
              <a:rPr lang="ru-RU" sz="3100" dirty="0" smtClean="0"/>
              <a:t>Людские потери </a:t>
            </a:r>
            <a:endParaRPr lang="ru-RU" sz="31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25387"/>
              </p:ext>
            </p:extLst>
          </p:nvPr>
        </p:nvGraphicFramePr>
        <p:xfrm>
          <a:off x="971600" y="1417638"/>
          <a:ext cx="7200800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843209994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5661270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Страна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Погибло в ходе войны, включая</a:t>
                      </a:r>
                      <a:r>
                        <a:rPr lang="ru-RU" b="1" baseline="0" dirty="0" smtClean="0"/>
                        <a:t> гражданское население (млн. чел)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94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0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4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754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0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Югославия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4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90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71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Румыния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1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37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71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2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17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98080" cy="1368152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 </a:t>
            </a:r>
            <a:r>
              <a:rPr lang="ru-RU" b="1" dirty="0"/>
              <a:t>Маршалла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dirty="0" smtClean="0"/>
              <a:t>программа </a:t>
            </a:r>
            <a:r>
              <a:rPr lang="ru-RU" sz="2200" dirty="0"/>
              <a:t>помощи Европе после Второй мировой войны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1" r="1208"/>
          <a:stretch/>
        </p:blipFill>
        <p:spPr>
          <a:xfrm>
            <a:off x="665085" y="1556792"/>
            <a:ext cx="815538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«Холодная война»</a:t>
            </a:r>
            <a:endParaRPr lang="ru-RU" dirty="0"/>
          </a:p>
        </p:txBody>
      </p:sp>
      <p:pic>
        <p:nvPicPr>
          <p:cNvPr id="6" name="Содержимое 5" descr="5d2bc531ed92ee32d7912612c7ee3579.jp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8787" y="1641475"/>
            <a:ext cx="5686425" cy="3762375"/>
          </a:xfrm>
        </p:spPr>
      </p:pic>
    </p:spTree>
    <p:extLst>
      <p:ext uri="{BB962C8B-B14F-4D97-AF65-F5344CB8AC3E}">
        <p14:creationId xmlns:p14="http://schemas.microsoft.com/office/powerpoint/2010/main" val="22977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Речь Черчилля в Фултоне</a:t>
            </a:r>
            <a:br>
              <a:rPr lang="ru-RU" b="1" dirty="0" smtClean="0"/>
            </a:br>
            <a:r>
              <a:rPr lang="ru-RU" b="1" dirty="0" smtClean="0"/>
              <a:t>(5 марта 1946 г.)</a:t>
            </a:r>
            <a:endParaRPr lang="ru-RU" dirty="0"/>
          </a:p>
        </p:txBody>
      </p:sp>
      <p:pic>
        <p:nvPicPr>
          <p:cNvPr id="5" name="Содержимое 4" descr="British_Political_Personalities_1936-1945_HU59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400600" cy="3955940"/>
          </a:xfrm>
        </p:spPr>
      </p:pic>
      <p:sp>
        <p:nvSpPr>
          <p:cNvPr id="3" name="TextBox 2"/>
          <p:cNvSpPr txBox="1"/>
          <p:nvPr/>
        </p:nvSpPr>
        <p:spPr>
          <a:xfrm>
            <a:off x="2051720" y="609329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youtu.be/tBscy4q3bNY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008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4 апреля 1949 – создание НАТО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5566"/>
            <a:ext cx="4482495" cy="2919598"/>
          </a:xfrm>
        </p:spPr>
      </p:pic>
      <p:sp>
        <p:nvSpPr>
          <p:cNvPr id="7" name="TextBox 6"/>
          <p:cNvSpPr txBox="1"/>
          <p:nvPr/>
        </p:nvSpPr>
        <p:spPr>
          <a:xfrm>
            <a:off x="611560" y="530120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«Укрепление </a:t>
            </a:r>
            <a:r>
              <a:rPr lang="ru-RU" sz="2400" i="1" dirty="0"/>
              <a:t>стабильности и повышение благосостояния в Североатлантическом регионе»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888432" cy="2916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5475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Сейчас – 28 стран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108504" cy="6831378"/>
          </a:xfrm>
        </p:spPr>
      </p:pic>
    </p:spTree>
    <p:extLst>
      <p:ext uri="{BB962C8B-B14F-4D97-AF65-F5344CB8AC3E}">
        <p14:creationId xmlns:p14="http://schemas.microsoft.com/office/powerpoint/2010/main" val="35336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05426"/>
            <a:ext cx="4932548" cy="40118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22902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Тегеранская конференция </a:t>
            </a:r>
            <a:br>
              <a:rPr lang="ru-RU" sz="3600" dirty="0" smtClean="0"/>
            </a:br>
            <a:r>
              <a:rPr lang="ru-RU" sz="3600" dirty="0" smtClean="0"/>
              <a:t>(28 ноября - 1 декабря 1943 года)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264188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Уинстон Черчилль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Франклин Рузвельт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5908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Иосиф Сталин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flipH="1" flipV="1">
            <a:off x="6516216" y="3861048"/>
            <a:ext cx="936104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H="1" flipV="1">
            <a:off x="4716016" y="3795692"/>
            <a:ext cx="180020" cy="2009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V="1">
            <a:off x="1894040" y="4293096"/>
            <a:ext cx="625732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Решения Тегеранской конференции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1412776"/>
            <a:ext cx="8146152" cy="4824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1200" u="sng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/>
              <a:t>Возможность открытия союзниками второго фронта во </a:t>
            </a:r>
            <a:r>
              <a:rPr lang="ru-RU" sz="3200" dirty="0" smtClean="0"/>
              <a:t>Франции в мае 1944 г. 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 smtClean="0"/>
              <a:t>Обсуждались </a:t>
            </a:r>
            <a:r>
              <a:rPr lang="ru-RU" sz="3200" dirty="0"/>
              <a:t>вопросы о предоставлении независимости Ирану </a:t>
            </a:r>
            <a:endParaRPr lang="ru-RU" sz="32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 smtClean="0"/>
              <a:t>Начало </a:t>
            </a:r>
            <a:r>
              <a:rPr lang="ru-RU" sz="3200" dirty="0"/>
              <a:t>решения польского </a:t>
            </a:r>
            <a:r>
              <a:rPr lang="ru-RU" sz="3200" dirty="0" smtClean="0"/>
              <a:t>вопроса</a:t>
            </a:r>
            <a:endParaRPr lang="ru-RU" sz="3200" dirty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ru-RU" sz="3200" dirty="0"/>
              <a:t>Утверждено начало войны СССР с Японией после разгрома нацистской </a:t>
            </a:r>
            <a:r>
              <a:rPr lang="ru-RU" sz="3200" dirty="0" smtClean="0"/>
              <a:t>Германии</a:t>
            </a:r>
          </a:p>
        </p:txBody>
      </p:sp>
    </p:spTree>
    <p:extLst>
      <p:ext uri="{BB962C8B-B14F-4D97-AF65-F5344CB8AC3E}">
        <p14:creationId xmlns:p14="http://schemas.microsoft.com/office/powerpoint/2010/main" val="20441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22902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Ялтинская конференция </a:t>
            </a:r>
            <a:br>
              <a:rPr lang="ru-RU" sz="3600" dirty="0" smtClean="0"/>
            </a:br>
            <a:r>
              <a:rPr lang="ru-RU" sz="3600" dirty="0" smtClean="0"/>
              <a:t>(4-11 февраля 1945 года)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 descr="Yalta-conference-Churchill-Stalin-Roosevelt-1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6120680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Уинстон Черчилль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Франклин Рузвельт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Иосиф Сталин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flipV="1">
            <a:off x="1943708" y="4005064"/>
            <a:ext cx="1836204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V="1">
            <a:off x="4896036" y="3861048"/>
            <a:ext cx="252028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6516216" y="4077072"/>
            <a:ext cx="1044116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Решения Ялтинской конференции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1412776"/>
            <a:ext cx="8146152" cy="482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1200" u="sng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Изменение границ в Европе и раздел сфер влияния</a:t>
            </a:r>
          </a:p>
          <a:p>
            <a:pPr marL="82296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СССР должен получить от Японии Курильские острова и Южный Сахалин после войны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Начало создания ООН – для решения международных проблем </a:t>
            </a: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800px-L_to_R,_British_Prime_Minister_Winston_Churchill,_President_Harry_S._Truman,_and_Soviet_leader_Josef_Stalin_in_the..._-_NARA_-_198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896544" cy="39845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229026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Потсдамская конференция </a:t>
            </a:r>
            <a:br>
              <a:rPr lang="ru-RU" sz="3600" dirty="0" smtClean="0"/>
            </a:br>
            <a:r>
              <a:rPr lang="ru-RU" sz="3600" dirty="0" smtClean="0"/>
              <a:t>(17 июля-2 августа 1945 года)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Уинстон Черчилль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Гарри Трумэн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Иосиф Сталин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flipV="1">
            <a:off x="1943708" y="3140968"/>
            <a:ext cx="1260140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0"/>
          </p:cNvCxnSpPr>
          <p:nvPr/>
        </p:nvCxnSpPr>
        <p:spPr>
          <a:xfrm flipH="1" flipV="1">
            <a:off x="4716016" y="3212976"/>
            <a:ext cx="180020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6444208" y="3068960"/>
            <a:ext cx="1116124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Решения Потсдамской  конференции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3568" y="1628800"/>
            <a:ext cx="8146152" cy="482453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1200" u="sng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Денацификация, демилитаризация, демократизация, децентрализация Германии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ru-RU" sz="3200" dirty="0" smtClean="0"/>
              <a:t>Кёнигсберг передан СССР (переименован в Калининград)</a:t>
            </a:r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ru-RU" sz="3200" dirty="0" smtClean="0"/>
          </a:p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Обсуждался вопрос о репарациях (</a:t>
            </a:r>
            <a:r>
              <a:rPr lang="ru-RU" sz="3200" dirty="0" smtClean="0"/>
              <a:t>репарации </a:t>
            </a:r>
            <a:r>
              <a:rPr lang="ru-RU" sz="3200" dirty="0"/>
              <a:t>взимаются каждым правительством </a:t>
            </a:r>
            <a:r>
              <a:rPr lang="ru-RU" sz="3200" dirty="0" smtClean="0"/>
              <a:t>в </a:t>
            </a:r>
            <a:r>
              <a:rPr lang="ru-RU" sz="3200" dirty="0"/>
              <a:t>своей зоне </a:t>
            </a:r>
            <a:r>
              <a:rPr lang="ru-RU" sz="3200" dirty="0" smtClean="0"/>
              <a:t>оккупации)</a:t>
            </a: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СССР подтвердил своё участие в сражении против Японии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3200" dirty="0" smtClean="0"/>
              <a:t>Трумэн неофициально заявил Сталину, что у США есть атомная бомба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32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0763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150" y="5157192"/>
            <a:ext cx="410229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Зоны оккупации Германии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72008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Создание атомной бомбы</a:t>
            </a:r>
            <a:endParaRPr lang="ru-RU" dirty="0"/>
          </a:p>
        </p:txBody>
      </p:sp>
      <p:pic>
        <p:nvPicPr>
          <p:cNvPr id="6" name="Содержимое 5" descr="рдс-1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081" y="1196752"/>
            <a:ext cx="6039854" cy="3856879"/>
          </a:xfrm>
        </p:spPr>
      </p:pic>
      <p:sp>
        <p:nvSpPr>
          <p:cNvPr id="4" name="TextBox 3"/>
          <p:cNvSpPr txBox="1"/>
          <p:nvPr/>
        </p:nvSpPr>
        <p:spPr>
          <a:xfrm>
            <a:off x="1624081" y="546342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1945 - США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546342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1949 - СССР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291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Тема Office</vt:lpstr>
      <vt:lpstr>Тема 38.  Мир после второй мировой войны</vt:lpstr>
      <vt:lpstr>Тегеранская конференция  (28 ноября - 1 декабря 1943 года) </vt:lpstr>
      <vt:lpstr>Решения Тегеранской конференции</vt:lpstr>
      <vt:lpstr>Ялтинская конференция  (4-11 февраля 1945 года) </vt:lpstr>
      <vt:lpstr>Решения Ялтинской конференции</vt:lpstr>
      <vt:lpstr>Потсдамская конференция  (17 июля-2 августа 1945 года) </vt:lpstr>
      <vt:lpstr>Решения Потсдамской  конференции</vt:lpstr>
      <vt:lpstr>Зоны оккупации Германии</vt:lpstr>
      <vt:lpstr>Создание атомной бомбы</vt:lpstr>
      <vt:lpstr>6 и 9 августа 1945 – бомбардировки Хиросимы и Нагасаки</vt:lpstr>
      <vt:lpstr>2 сентября 1945 – капитуляция Японии</vt:lpstr>
      <vt:lpstr>20 ноября 1945 – 1 октября 1946 – Нюрнбергский процесс</vt:lpstr>
      <vt:lpstr>Вторая мировая война была крупнейшим событием XX века</vt:lpstr>
      <vt:lpstr>Итоги Второй мировой войны Людские потери </vt:lpstr>
      <vt:lpstr>План Маршалла  программа помощи Европе после Второй мировой войны</vt:lpstr>
      <vt:lpstr>«Холодная война»</vt:lpstr>
      <vt:lpstr>Речь Черчилля в Фултоне (5 марта 1946 г.)</vt:lpstr>
      <vt:lpstr>4 апреля 1949 – создание НАТО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37</cp:revision>
  <dcterms:created xsi:type="dcterms:W3CDTF">2017-01-23T13:26:13Z</dcterms:created>
  <dcterms:modified xsi:type="dcterms:W3CDTF">2022-06-29T14:07:56Z</dcterms:modified>
</cp:coreProperties>
</file>