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1" r:id="rId3"/>
    <p:sldId id="283" r:id="rId4"/>
    <p:sldId id="284" r:id="rId5"/>
    <p:sldId id="287" r:id="rId6"/>
    <p:sldId id="286" r:id="rId7"/>
    <p:sldId id="312" r:id="rId8"/>
    <p:sldId id="313" r:id="rId9"/>
    <p:sldId id="311" r:id="rId10"/>
    <p:sldId id="295" r:id="rId11"/>
    <p:sldId id="294" r:id="rId12"/>
    <p:sldId id="296" r:id="rId13"/>
    <p:sldId id="293" r:id="rId14"/>
    <p:sldId id="297" r:id="rId15"/>
    <p:sldId id="288" r:id="rId16"/>
    <p:sldId id="298" r:id="rId17"/>
    <p:sldId id="299" r:id="rId18"/>
    <p:sldId id="290" r:id="rId19"/>
    <p:sldId id="282" r:id="rId20"/>
    <p:sldId id="310" r:id="rId21"/>
    <p:sldId id="300" r:id="rId22"/>
    <p:sldId id="301" r:id="rId23"/>
    <p:sldId id="302" r:id="rId24"/>
    <p:sldId id="309" r:id="rId25"/>
    <p:sldId id="303" r:id="rId26"/>
    <p:sldId id="304" r:id="rId27"/>
    <p:sldId id="305" r:id="rId28"/>
    <p:sldId id="30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Тема 20. </a:t>
            </a:r>
            <a:br>
              <a:rPr lang="ru-RU" smtClean="0"/>
            </a:br>
            <a:r>
              <a:rPr lang="ru-RU" smtClean="0"/>
              <a:t>Россия </a:t>
            </a:r>
            <a:r>
              <a:rPr lang="ru-RU" dirty="0" smtClean="0"/>
              <a:t>на рубеже </a:t>
            </a:r>
            <a:r>
              <a:rPr lang="en-US" dirty="0" smtClean="0"/>
              <a:t>XIX</a:t>
            </a:r>
            <a:r>
              <a:rPr lang="ru-RU" dirty="0" smtClean="0"/>
              <a:t>-</a:t>
            </a:r>
            <a:r>
              <a:rPr lang="en-US" dirty="0" smtClean="0"/>
              <a:t>XX</a:t>
            </a:r>
            <a:r>
              <a:rPr lang="ru-RU" dirty="0" smtClean="0"/>
              <a:t> веков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Либеральные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498080" cy="244827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«Союз земцев-конституционалистов»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«Союз Освобождения»</a:t>
            </a:r>
          </a:p>
          <a:p>
            <a:pPr>
              <a:buNone/>
            </a:pPr>
            <a:endParaRPr lang="ru-RU" sz="40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3933056"/>
            <a:ext cx="749808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indent="-742950">
              <a:spcBef>
                <a:spcPct val="20000"/>
              </a:spcBef>
            </a:pPr>
            <a:r>
              <a:rPr lang="ru-RU" sz="4000" b="1" dirty="0" smtClean="0"/>
              <a:t>Политические требования</a:t>
            </a:r>
            <a:r>
              <a:rPr lang="ru-RU" sz="4000" dirty="0" smtClean="0"/>
              <a:t>: амнистия политическим заключенным, создание выборного представительного органа. </a:t>
            </a:r>
          </a:p>
          <a:p>
            <a:pPr lvl="0" indent="-742950">
              <a:spcBef>
                <a:spcPct val="20000"/>
              </a:spcBef>
            </a:pPr>
            <a:r>
              <a:rPr lang="ru-RU" sz="4000" b="1" dirty="0" smtClean="0"/>
              <a:t>Цель: </a:t>
            </a:r>
            <a:r>
              <a:rPr lang="ru-RU" sz="4000" dirty="0" smtClean="0"/>
              <a:t>замена самодержавия правовым буржуазным государством в форме конституционной монархии.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Революционные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498080" cy="2448272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4000" dirty="0" smtClean="0"/>
              <a:t>1902 г. – партия социалистов-революционеров (</a:t>
            </a:r>
            <a:r>
              <a:rPr lang="ru-RU" sz="4000" b="1" dirty="0" smtClean="0"/>
              <a:t>эсеры</a:t>
            </a:r>
            <a:r>
              <a:rPr lang="ru-RU" sz="4000" dirty="0" smtClean="0"/>
              <a:t>)</a:t>
            </a:r>
          </a:p>
          <a:p>
            <a:pPr>
              <a:buNone/>
            </a:pPr>
            <a:endParaRPr lang="ru-RU" sz="40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71600" y="3140968"/>
            <a:ext cx="749808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742950">
              <a:spcBef>
                <a:spcPct val="20000"/>
              </a:spcBef>
            </a:pPr>
            <a:r>
              <a:rPr lang="ru-RU" sz="4000" b="1" dirty="0" smtClean="0"/>
              <a:t>Цель: </a:t>
            </a:r>
            <a:r>
              <a:rPr lang="ru-RU" sz="3200" dirty="0" smtClean="0"/>
              <a:t>Уничтожение самодержавия и построение справедливого социалистического общества на основе крестьянской общины</a:t>
            </a:r>
            <a:r>
              <a:rPr lang="ru-RU" sz="4000" dirty="0" smtClean="0"/>
              <a:t>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Лидеры эсеров</a:t>
            </a:r>
            <a:endParaRPr lang="ru-RU" dirty="0"/>
          </a:p>
        </p:txBody>
      </p:sp>
      <p:pic>
        <p:nvPicPr>
          <p:cNvPr id="6" name="Рисунок 5" descr="В._Чер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384376" cy="419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602128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Чернов В.М.</a:t>
            </a:r>
            <a:endParaRPr lang="ru-RU" sz="2800" dirty="0"/>
          </a:p>
        </p:txBody>
      </p:sp>
      <p:pic>
        <p:nvPicPr>
          <p:cNvPr id="8" name="Рисунок 7" descr="04_08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1"/>
            <a:ext cx="3411808" cy="405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80112" y="5930116"/>
            <a:ext cx="285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Савинков Б.В.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Революционные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498080" cy="2448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dirty="0" smtClean="0"/>
              <a:t>1898 г. – Российская социал-демократическая рабочая партия (</a:t>
            </a:r>
            <a:r>
              <a:rPr lang="ru-RU" sz="4000" b="1" dirty="0" smtClean="0"/>
              <a:t>РСДРП</a:t>
            </a:r>
            <a:r>
              <a:rPr lang="ru-RU" sz="4000" dirty="0" smtClean="0"/>
              <a:t>). </a:t>
            </a:r>
          </a:p>
          <a:p>
            <a:pPr>
              <a:buNone/>
            </a:pPr>
            <a:r>
              <a:rPr lang="ru-RU" sz="4000" dirty="0" smtClean="0"/>
              <a:t>В 1903 раскололась на </a:t>
            </a:r>
            <a:r>
              <a:rPr lang="ru-RU" sz="4000" b="1" dirty="0" smtClean="0"/>
              <a:t>«большевиков» (В.И. Ленин) </a:t>
            </a:r>
            <a:r>
              <a:rPr lang="ru-RU" sz="4000" dirty="0" smtClean="0"/>
              <a:t>и </a:t>
            </a:r>
            <a:r>
              <a:rPr lang="ru-RU" sz="4000" b="1" dirty="0" smtClean="0"/>
              <a:t>«меньшевиков» (Ю.О. Мартов)</a:t>
            </a:r>
            <a:endParaRPr lang="ru-RU" sz="4000" dirty="0" smtClean="0"/>
          </a:p>
          <a:p>
            <a:pPr>
              <a:buNone/>
            </a:pPr>
            <a:endParaRPr lang="ru-RU" sz="40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71600" y="4005064"/>
            <a:ext cx="749808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indent="-742950">
              <a:spcBef>
                <a:spcPct val="20000"/>
              </a:spcBef>
            </a:pPr>
            <a:r>
              <a:rPr lang="ru-RU" sz="4000" b="1" dirty="0" smtClean="0"/>
              <a:t>Цель: </a:t>
            </a:r>
            <a:r>
              <a:rPr lang="ru-RU" sz="3200" dirty="0" smtClean="0"/>
              <a:t>свержения самодержавия и установления демократической республики (программа-минимум), социалистическая революция и установление диктатуры пролетариата (программа-максимум)</a:t>
            </a:r>
            <a:r>
              <a:rPr lang="ru-RU" sz="4000" dirty="0" smtClean="0"/>
              <a:t>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Лидеры РСДРП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96844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Ленин В.И.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5949280"/>
            <a:ext cx="285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Мартов Ю.О.</a:t>
            </a:r>
            <a:endParaRPr lang="ru-RU" sz="2800" dirty="0"/>
          </a:p>
        </p:txBody>
      </p:sp>
      <p:pic>
        <p:nvPicPr>
          <p:cNvPr id="10" name="Рисунок 9" descr="5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391" y="1753652"/>
            <a:ext cx="2945505" cy="4018424"/>
          </a:xfrm>
          <a:prstGeom prst="rect">
            <a:avLst/>
          </a:prstGeom>
        </p:spPr>
      </p:pic>
      <p:pic>
        <p:nvPicPr>
          <p:cNvPr id="11" name="Рисунок 10" descr="19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53652"/>
            <a:ext cx="3215809" cy="40324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12687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«большевики»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12687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«меньшевики»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политика Николая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18160" cy="25202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1898 – Россия арендовала у Китая Ляодунский полуостров, где построила военную базу </a:t>
            </a:r>
            <a:r>
              <a:rPr lang="ru-RU" sz="2800" u="sng" dirty="0" smtClean="0"/>
              <a:t>Порт-Артур</a:t>
            </a:r>
          </a:p>
          <a:p>
            <a:r>
              <a:rPr lang="ru-RU" sz="2800" dirty="0" smtClean="0"/>
              <a:t>1904-1905 – русско-японская война</a:t>
            </a:r>
          </a:p>
        </p:txBody>
      </p:sp>
      <p:pic>
        <p:nvPicPr>
          <p:cNvPr id="5" name="Рисунок 4" descr="314426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84984"/>
            <a:ext cx="2088232" cy="29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5805264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В.К. Плеве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779912" y="3717032"/>
            <a:ext cx="3816424" cy="2016224"/>
          </a:xfrm>
          <a:prstGeom prst="cloudCallout">
            <a:avLst>
              <a:gd name="adj1" fmla="val -93577"/>
              <a:gd name="adj2" fmla="val -211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72000" y="400506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«России нужна маленькая победоносная война!»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6167045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Министр внутренних дел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2" cstate="print"/>
          <a:srcRect l="20863" t="8494"/>
          <a:stretch>
            <a:fillRect/>
          </a:stretch>
        </p:blipFill>
        <p:spPr>
          <a:xfrm>
            <a:off x="0" y="384706"/>
            <a:ext cx="9144000" cy="62126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5856" y="3789040"/>
            <a:ext cx="29523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26 января 1904 г</a:t>
            </a:r>
            <a:r>
              <a:rPr lang="ru-RU" dirty="0" smtClean="0"/>
              <a:t>. японцы напали на Порт-Артур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91672" y="5661248"/>
            <a:ext cx="29523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14-15 мая 1905 г. </a:t>
            </a:r>
            <a:r>
              <a:rPr lang="ru-RU" b="1" dirty="0" err="1" smtClean="0"/>
              <a:t>Цусимское</a:t>
            </a:r>
            <a:r>
              <a:rPr lang="ru-RU" b="1" dirty="0" smtClean="0"/>
              <a:t> сражение</a:t>
            </a:r>
            <a:endParaRPr lang="ru-RU" dirty="0"/>
          </a:p>
        </p:txBody>
      </p:sp>
      <p:pic>
        <p:nvPicPr>
          <p:cNvPr id="17" name="Содержимое 3" descr="aJS5eiJDz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15808" y="2636912"/>
            <a:ext cx="1728192" cy="121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русско-японской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536504"/>
          </a:xfrm>
        </p:spPr>
        <p:txBody>
          <a:bodyPr>
            <a:normAutofit fontScale="70000" lnSpcReduction="20000"/>
          </a:bodyPr>
          <a:lstStyle/>
          <a:p>
            <a:r>
              <a:rPr lang="ru-RU" sz="4400" dirty="0" smtClean="0"/>
              <a:t>Россия уступила Японии Ляодунский полуостров, южную половину о. Сахалин, Курильские острова.</a:t>
            </a:r>
          </a:p>
          <a:p>
            <a:r>
              <a:rPr lang="ru-RU" sz="4400" dirty="0" smtClean="0"/>
              <a:t>Русские войска выводились из Маньчжурии, а Корея была признана сферой влияния Японии.</a:t>
            </a:r>
          </a:p>
          <a:p>
            <a:r>
              <a:rPr lang="ru-RU" sz="4400" dirty="0" smtClean="0"/>
              <a:t>Все позиции России в Тихоокеанском регионе были практически утеряны.</a:t>
            </a:r>
          </a:p>
          <a:p>
            <a:r>
              <a:rPr lang="ru-RU" sz="4400" dirty="0" smtClean="0"/>
              <a:t>Япония превратилась в великую державу европейского уровня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3528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1905 – </a:t>
            </a:r>
            <a:r>
              <a:rPr lang="ru-RU" sz="3600" dirty="0" err="1" smtClean="0"/>
              <a:t>Портсмутский</a:t>
            </a:r>
            <a:r>
              <a:rPr lang="ru-RU" sz="3600" dirty="0" smtClean="0"/>
              <a:t> мирный договор</a:t>
            </a:r>
            <a:endParaRPr lang="ru-RU" sz="3600" dirty="0"/>
          </a:p>
        </p:txBody>
      </p:sp>
      <p:pic>
        <p:nvPicPr>
          <p:cNvPr id="7" name="Содержимое 6" descr="Slid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7200800" cy="5400600"/>
          </a:xfrm>
        </p:spPr>
      </p:pic>
      <p:pic>
        <p:nvPicPr>
          <p:cNvPr id="8" name="Рисунок 7" descr="Vi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9" y="1196752"/>
            <a:ext cx="1979712" cy="2592288"/>
          </a:xfrm>
          <a:prstGeom prst="rect">
            <a:avLst/>
          </a:prstGeom>
        </p:spPr>
      </p:pic>
      <p:pic>
        <p:nvPicPr>
          <p:cNvPr id="9" name="Рисунок 8" descr="lyaodunskij-pivostriv-11454-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763743"/>
            <a:ext cx="1979712" cy="25181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4288" y="3419708"/>
            <a:ext cx="19797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С.Ю. Витте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6228020"/>
            <a:ext cx="19797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Комура</a:t>
            </a:r>
            <a:r>
              <a:rPr lang="ru-RU" dirty="0" smtClean="0"/>
              <a:t> </a:t>
            </a:r>
            <a:r>
              <a:rPr lang="ru-RU" dirty="0" err="1" smtClean="0"/>
              <a:t>Дзютаро</a:t>
            </a:r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4891489" y="2236344"/>
            <a:ext cx="605389" cy="947531"/>
          </a:xfrm>
          <a:custGeom>
            <a:avLst/>
            <a:gdLst>
              <a:gd name="connsiteX0" fmla="*/ 462709 w 605389"/>
              <a:gd name="connsiteY0" fmla="*/ 55164 h 947531"/>
              <a:gd name="connsiteX1" fmla="*/ 385591 w 605389"/>
              <a:gd name="connsiteY1" fmla="*/ 33131 h 947531"/>
              <a:gd name="connsiteX2" fmla="*/ 264405 w 605389"/>
              <a:gd name="connsiteY2" fmla="*/ 80 h 947531"/>
              <a:gd name="connsiteX3" fmla="*/ 154236 w 605389"/>
              <a:gd name="connsiteY3" fmla="*/ 11097 h 947531"/>
              <a:gd name="connsiteX4" fmla="*/ 110169 w 605389"/>
              <a:gd name="connsiteY4" fmla="*/ 33131 h 947531"/>
              <a:gd name="connsiteX5" fmla="*/ 121186 w 605389"/>
              <a:gd name="connsiteY5" fmla="*/ 77198 h 947531"/>
              <a:gd name="connsiteX6" fmla="*/ 143219 w 605389"/>
              <a:gd name="connsiteY6" fmla="*/ 143299 h 947531"/>
              <a:gd name="connsiteX7" fmla="*/ 132203 w 605389"/>
              <a:gd name="connsiteY7" fmla="*/ 209401 h 947531"/>
              <a:gd name="connsiteX8" fmla="*/ 88135 w 605389"/>
              <a:gd name="connsiteY8" fmla="*/ 275502 h 947531"/>
              <a:gd name="connsiteX9" fmla="*/ 66101 w 605389"/>
              <a:gd name="connsiteY9" fmla="*/ 628042 h 947531"/>
              <a:gd name="connsiteX10" fmla="*/ 55084 w 605389"/>
              <a:gd name="connsiteY10" fmla="*/ 661092 h 947531"/>
              <a:gd name="connsiteX11" fmla="*/ 22034 w 605389"/>
              <a:gd name="connsiteY11" fmla="*/ 683126 h 947531"/>
              <a:gd name="connsiteX12" fmla="*/ 0 w 605389"/>
              <a:gd name="connsiteY12" fmla="*/ 716176 h 947531"/>
              <a:gd name="connsiteX13" fmla="*/ 44068 w 605389"/>
              <a:gd name="connsiteY13" fmla="*/ 837362 h 947531"/>
              <a:gd name="connsiteX14" fmla="*/ 55084 w 605389"/>
              <a:gd name="connsiteY14" fmla="*/ 870413 h 947531"/>
              <a:gd name="connsiteX15" fmla="*/ 88135 w 605389"/>
              <a:gd name="connsiteY15" fmla="*/ 903463 h 947531"/>
              <a:gd name="connsiteX16" fmla="*/ 165253 w 605389"/>
              <a:gd name="connsiteY16" fmla="*/ 947531 h 947531"/>
              <a:gd name="connsiteX17" fmla="*/ 198304 w 605389"/>
              <a:gd name="connsiteY17" fmla="*/ 936514 h 947531"/>
              <a:gd name="connsiteX18" fmla="*/ 220338 w 605389"/>
              <a:gd name="connsiteY18" fmla="*/ 870413 h 947531"/>
              <a:gd name="connsiteX19" fmla="*/ 253388 w 605389"/>
              <a:gd name="connsiteY19" fmla="*/ 848379 h 947531"/>
              <a:gd name="connsiteX20" fmla="*/ 352540 w 605389"/>
              <a:gd name="connsiteY20" fmla="*/ 859396 h 947531"/>
              <a:gd name="connsiteX21" fmla="*/ 385591 w 605389"/>
              <a:gd name="connsiteY21" fmla="*/ 881429 h 947531"/>
              <a:gd name="connsiteX22" fmla="*/ 407624 w 605389"/>
              <a:gd name="connsiteY22" fmla="*/ 848379 h 947531"/>
              <a:gd name="connsiteX23" fmla="*/ 396607 w 605389"/>
              <a:gd name="connsiteY23" fmla="*/ 661092 h 947531"/>
              <a:gd name="connsiteX24" fmla="*/ 385591 w 605389"/>
              <a:gd name="connsiteY24" fmla="*/ 628042 h 947531"/>
              <a:gd name="connsiteX25" fmla="*/ 330506 w 605389"/>
              <a:gd name="connsiteY25" fmla="*/ 617025 h 947531"/>
              <a:gd name="connsiteX26" fmla="*/ 308472 w 605389"/>
              <a:gd name="connsiteY26" fmla="*/ 572957 h 947531"/>
              <a:gd name="connsiteX27" fmla="*/ 286439 w 605389"/>
              <a:gd name="connsiteY27" fmla="*/ 539907 h 947531"/>
              <a:gd name="connsiteX28" fmla="*/ 264405 w 605389"/>
              <a:gd name="connsiteY28" fmla="*/ 473805 h 947531"/>
              <a:gd name="connsiteX29" fmla="*/ 275422 w 605389"/>
              <a:gd name="connsiteY29" fmla="*/ 330586 h 947531"/>
              <a:gd name="connsiteX30" fmla="*/ 418641 w 605389"/>
              <a:gd name="connsiteY30" fmla="*/ 319569 h 947531"/>
              <a:gd name="connsiteX31" fmla="*/ 583894 w 605389"/>
              <a:gd name="connsiteY31" fmla="*/ 308552 h 947531"/>
              <a:gd name="connsiteX32" fmla="*/ 583894 w 605389"/>
              <a:gd name="connsiteY32" fmla="*/ 154316 h 947531"/>
              <a:gd name="connsiteX33" fmla="*/ 561860 w 605389"/>
              <a:gd name="connsiteY33" fmla="*/ 99232 h 947531"/>
              <a:gd name="connsiteX34" fmla="*/ 528810 w 605389"/>
              <a:gd name="connsiteY34" fmla="*/ 77198 h 947531"/>
              <a:gd name="connsiteX35" fmla="*/ 462709 w 605389"/>
              <a:gd name="connsiteY35" fmla="*/ 55164 h 94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5389" h="947531">
                <a:moveTo>
                  <a:pt x="462709" y="55164"/>
                </a:moveTo>
                <a:cubicBezTo>
                  <a:pt x="438839" y="47820"/>
                  <a:pt x="411423" y="40019"/>
                  <a:pt x="385591" y="33131"/>
                </a:cubicBezTo>
                <a:cubicBezTo>
                  <a:pt x="261349" y="0"/>
                  <a:pt x="335711" y="23849"/>
                  <a:pt x="264405" y="80"/>
                </a:cubicBezTo>
                <a:cubicBezTo>
                  <a:pt x="227682" y="3752"/>
                  <a:pt x="190323" y="3364"/>
                  <a:pt x="154236" y="11097"/>
                </a:cubicBezTo>
                <a:cubicBezTo>
                  <a:pt x="138178" y="14538"/>
                  <a:pt x="117513" y="18442"/>
                  <a:pt x="110169" y="33131"/>
                </a:cubicBezTo>
                <a:cubicBezTo>
                  <a:pt x="103398" y="46674"/>
                  <a:pt x="116835" y="62695"/>
                  <a:pt x="121186" y="77198"/>
                </a:cubicBezTo>
                <a:cubicBezTo>
                  <a:pt x="127860" y="99444"/>
                  <a:pt x="143219" y="143299"/>
                  <a:pt x="143219" y="143299"/>
                </a:cubicBezTo>
                <a:cubicBezTo>
                  <a:pt x="139547" y="165333"/>
                  <a:pt x="140794" y="188781"/>
                  <a:pt x="132203" y="209401"/>
                </a:cubicBezTo>
                <a:cubicBezTo>
                  <a:pt x="122018" y="233845"/>
                  <a:pt x="88135" y="275502"/>
                  <a:pt x="88135" y="275502"/>
                </a:cubicBezTo>
                <a:cubicBezTo>
                  <a:pt x="80790" y="393015"/>
                  <a:pt x="76156" y="510730"/>
                  <a:pt x="66101" y="628042"/>
                </a:cubicBezTo>
                <a:cubicBezTo>
                  <a:pt x="65109" y="639612"/>
                  <a:pt x="62338" y="652024"/>
                  <a:pt x="55084" y="661092"/>
                </a:cubicBezTo>
                <a:cubicBezTo>
                  <a:pt x="46813" y="671431"/>
                  <a:pt x="33051" y="675781"/>
                  <a:pt x="22034" y="683126"/>
                </a:cubicBezTo>
                <a:cubicBezTo>
                  <a:pt x="14689" y="694143"/>
                  <a:pt x="0" y="702935"/>
                  <a:pt x="0" y="716176"/>
                </a:cubicBezTo>
                <a:cubicBezTo>
                  <a:pt x="0" y="779288"/>
                  <a:pt x="16275" y="795672"/>
                  <a:pt x="44068" y="837362"/>
                </a:cubicBezTo>
                <a:cubicBezTo>
                  <a:pt x="47740" y="848379"/>
                  <a:pt x="48642" y="860751"/>
                  <a:pt x="55084" y="870413"/>
                </a:cubicBezTo>
                <a:cubicBezTo>
                  <a:pt x="63726" y="883377"/>
                  <a:pt x="76166" y="893489"/>
                  <a:pt x="88135" y="903463"/>
                </a:cubicBezTo>
                <a:cubicBezTo>
                  <a:pt x="111493" y="922928"/>
                  <a:pt x="138314" y="934061"/>
                  <a:pt x="165253" y="947531"/>
                </a:cubicBezTo>
                <a:cubicBezTo>
                  <a:pt x="176270" y="943859"/>
                  <a:pt x="191554" y="945964"/>
                  <a:pt x="198304" y="936514"/>
                </a:cubicBezTo>
                <a:cubicBezTo>
                  <a:pt x="211804" y="917615"/>
                  <a:pt x="201013" y="883296"/>
                  <a:pt x="220338" y="870413"/>
                </a:cubicBezTo>
                <a:lnTo>
                  <a:pt x="253388" y="848379"/>
                </a:lnTo>
                <a:cubicBezTo>
                  <a:pt x="286439" y="852051"/>
                  <a:pt x="320279" y="851331"/>
                  <a:pt x="352540" y="859396"/>
                </a:cubicBezTo>
                <a:cubicBezTo>
                  <a:pt x="365385" y="862607"/>
                  <a:pt x="372608" y="884026"/>
                  <a:pt x="385591" y="881429"/>
                </a:cubicBezTo>
                <a:cubicBezTo>
                  <a:pt x="398574" y="878832"/>
                  <a:pt x="400280" y="859396"/>
                  <a:pt x="407624" y="848379"/>
                </a:cubicBezTo>
                <a:cubicBezTo>
                  <a:pt x="403952" y="785950"/>
                  <a:pt x="402829" y="723319"/>
                  <a:pt x="396607" y="661092"/>
                </a:cubicBezTo>
                <a:cubicBezTo>
                  <a:pt x="395452" y="649537"/>
                  <a:pt x="395253" y="634483"/>
                  <a:pt x="385591" y="628042"/>
                </a:cubicBezTo>
                <a:cubicBezTo>
                  <a:pt x="370011" y="617655"/>
                  <a:pt x="348868" y="620697"/>
                  <a:pt x="330506" y="617025"/>
                </a:cubicBezTo>
                <a:cubicBezTo>
                  <a:pt x="323161" y="602336"/>
                  <a:pt x="316620" y="587216"/>
                  <a:pt x="308472" y="572957"/>
                </a:cubicBezTo>
                <a:cubicBezTo>
                  <a:pt x="301903" y="561461"/>
                  <a:pt x="291816" y="552006"/>
                  <a:pt x="286439" y="539907"/>
                </a:cubicBezTo>
                <a:cubicBezTo>
                  <a:pt x="277006" y="518683"/>
                  <a:pt x="264405" y="473805"/>
                  <a:pt x="264405" y="473805"/>
                </a:cubicBezTo>
                <a:cubicBezTo>
                  <a:pt x="268077" y="426065"/>
                  <a:pt x="241565" y="364443"/>
                  <a:pt x="275422" y="330586"/>
                </a:cubicBezTo>
                <a:cubicBezTo>
                  <a:pt x="309279" y="296729"/>
                  <a:pt x="370882" y="322980"/>
                  <a:pt x="418641" y="319569"/>
                </a:cubicBezTo>
                <a:lnTo>
                  <a:pt x="583894" y="308552"/>
                </a:lnTo>
                <a:cubicBezTo>
                  <a:pt x="605389" y="244070"/>
                  <a:pt x="604169" y="262448"/>
                  <a:pt x="583894" y="154316"/>
                </a:cubicBezTo>
                <a:cubicBezTo>
                  <a:pt x="580250" y="134879"/>
                  <a:pt x="573354" y="115324"/>
                  <a:pt x="561860" y="99232"/>
                </a:cubicBezTo>
                <a:cubicBezTo>
                  <a:pt x="554164" y="88458"/>
                  <a:pt x="540306" y="83767"/>
                  <a:pt x="528810" y="77198"/>
                </a:cubicBezTo>
                <a:cubicBezTo>
                  <a:pt x="514551" y="69050"/>
                  <a:pt x="486579" y="62508"/>
                  <a:pt x="462709" y="5516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638169" y="2671320"/>
            <a:ext cx="1387175" cy="973907"/>
          </a:xfrm>
          <a:custGeom>
            <a:avLst/>
            <a:gdLst>
              <a:gd name="connsiteX0" fmla="*/ 1269407 w 1387175"/>
              <a:gd name="connsiteY0" fmla="*/ 27813 h 973907"/>
              <a:gd name="connsiteX1" fmla="*/ 1181272 w 1387175"/>
              <a:gd name="connsiteY1" fmla="*/ 104931 h 973907"/>
              <a:gd name="connsiteX2" fmla="*/ 1115171 w 1387175"/>
              <a:gd name="connsiteY2" fmla="*/ 148998 h 973907"/>
              <a:gd name="connsiteX3" fmla="*/ 1038053 w 1387175"/>
              <a:gd name="connsiteY3" fmla="*/ 193066 h 973907"/>
              <a:gd name="connsiteX4" fmla="*/ 1016019 w 1387175"/>
              <a:gd name="connsiteY4" fmla="*/ 237133 h 973907"/>
              <a:gd name="connsiteX5" fmla="*/ 971951 w 1387175"/>
              <a:gd name="connsiteY5" fmla="*/ 248150 h 973907"/>
              <a:gd name="connsiteX6" fmla="*/ 905850 w 1387175"/>
              <a:gd name="connsiteY6" fmla="*/ 270184 h 973907"/>
              <a:gd name="connsiteX7" fmla="*/ 817715 w 1387175"/>
              <a:gd name="connsiteY7" fmla="*/ 303234 h 973907"/>
              <a:gd name="connsiteX8" fmla="*/ 663479 w 1387175"/>
              <a:gd name="connsiteY8" fmla="*/ 347302 h 973907"/>
              <a:gd name="connsiteX9" fmla="*/ 630429 w 1387175"/>
              <a:gd name="connsiteY9" fmla="*/ 358319 h 973907"/>
              <a:gd name="connsiteX10" fmla="*/ 498226 w 1387175"/>
              <a:gd name="connsiteY10" fmla="*/ 424420 h 973907"/>
              <a:gd name="connsiteX11" fmla="*/ 465176 w 1387175"/>
              <a:gd name="connsiteY11" fmla="*/ 435437 h 973907"/>
              <a:gd name="connsiteX12" fmla="*/ 432125 w 1387175"/>
              <a:gd name="connsiteY12" fmla="*/ 446453 h 973907"/>
              <a:gd name="connsiteX13" fmla="*/ 332973 w 1387175"/>
              <a:gd name="connsiteY13" fmla="*/ 512555 h 973907"/>
              <a:gd name="connsiteX14" fmla="*/ 266872 w 1387175"/>
              <a:gd name="connsiteY14" fmla="*/ 556622 h 973907"/>
              <a:gd name="connsiteX15" fmla="*/ 233821 w 1387175"/>
              <a:gd name="connsiteY15" fmla="*/ 589673 h 973907"/>
              <a:gd name="connsiteX16" fmla="*/ 211788 w 1387175"/>
              <a:gd name="connsiteY16" fmla="*/ 622723 h 973907"/>
              <a:gd name="connsiteX17" fmla="*/ 178737 w 1387175"/>
              <a:gd name="connsiteY17" fmla="*/ 633740 h 973907"/>
              <a:gd name="connsiteX18" fmla="*/ 90602 w 1387175"/>
              <a:gd name="connsiteY18" fmla="*/ 743909 h 973907"/>
              <a:gd name="connsiteX19" fmla="*/ 57551 w 1387175"/>
              <a:gd name="connsiteY19" fmla="*/ 754926 h 973907"/>
              <a:gd name="connsiteX20" fmla="*/ 2467 w 1387175"/>
              <a:gd name="connsiteY20" fmla="*/ 810010 h 973907"/>
              <a:gd name="connsiteX21" fmla="*/ 13484 w 1387175"/>
              <a:gd name="connsiteY21" fmla="*/ 876111 h 973907"/>
              <a:gd name="connsiteX22" fmla="*/ 24501 w 1387175"/>
              <a:gd name="connsiteY22" fmla="*/ 920179 h 973907"/>
              <a:gd name="connsiteX23" fmla="*/ 57551 w 1387175"/>
              <a:gd name="connsiteY23" fmla="*/ 931196 h 973907"/>
              <a:gd name="connsiteX24" fmla="*/ 123653 w 1387175"/>
              <a:gd name="connsiteY24" fmla="*/ 964246 h 973907"/>
              <a:gd name="connsiteX25" fmla="*/ 233821 w 1387175"/>
              <a:gd name="connsiteY25" fmla="*/ 942213 h 973907"/>
              <a:gd name="connsiteX26" fmla="*/ 266872 w 1387175"/>
              <a:gd name="connsiteY26" fmla="*/ 931196 h 973907"/>
              <a:gd name="connsiteX27" fmla="*/ 299923 w 1387175"/>
              <a:gd name="connsiteY27" fmla="*/ 909162 h 973907"/>
              <a:gd name="connsiteX28" fmla="*/ 321956 w 1387175"/>
              <a:gd name="connsiteY28" fmla="*/ 876111 h 973907"/>
              <a:gd name="connsiteX29" fmla="*/ 355007 w 1387175"/>
              <a:gd name="connsiteY29" fmla="*/ 854078 h 973907"/>
              <a:gd name="connsiteX30" fmla="*/ 366024 w 1387175"/>
              <a:gd name="connsiteY30" fmla="*/ 821027 h 973907"/>
              <a:gd name="connsiteX31" fmla="*/ 465176 w 1387175"/>
              <a:gd name="connsiteY31" fmla="*/ 787976 h 973907"/>
              <a:gd name="connsiteX32" fmla="*/ 531277 w 1387175"/>
              <a:gd name="connsiteY32" fmla="*/ 765943 h 973907"/>
              <a:gd name="connsiteX33" fmla="*/ 575344 w 1387175"/>
              <a:gd name="connsiteY33" fmla="*/ 743909 h 973907"/>
              <a:gd name="connsiteX34" fmla="*/ 608395 w 1387175"/>
              <a:gd name="connsiteY34" fmla="*/ 732892 h 973907"/>
              <a:gd name="connsiteX35" fmla="*/ 652462 w 1387175"/>
              <a:gd name="connsiteY35" fmla="*/ 710858 h 973907"/>
              <a:gd name="connsiteX36" fmla="*/ 685513 w 1387175"/>
              <a:gd name="connsiteY36" fmla="*/ 699841 h 973907"/>
              <a:gd name="connsiteX37" fmla="*/ 718564 w 1387175"/>
              <a:gd name="connsiteY37" fmla="*/ 677808 h 973907"/>
              <a:gd name="connsiteX38" fmla="*/ 762631 w 1387175"/>
              <a:gd name="connsiteY38" fmla="*/ 655774 h 973907"/>
              <a:gd name="connsiteX39" fmla="*/ 828732 w 1387175"/>
              <a:gd name="connsiteY39" fmla="*/ 622723 h 973907"/>
              <a:gd name="connsiteX40" fmla="*/ 861783 w 1387175"/>
              <a:gd name="connsiteY40" fmla="*/ 589673 h 973907"/>
              <a:gd name="connsiteX41" fmla="*/ 894833 w 1387175"/>
              <a:gd name="connsiteY41" fmla="*/ 578656 h 973907"/>
              <a:gd name="connsiteX42" fmla="*/ 916867 w 1387175"/>
              <a:gd name="connsiteY42" fmla="*/ 545605 h 973907"/>
              <a:gd name="connsiteX43" fmla="*/ 949918 w 1387175"/>
              <a:gd name="connsiteY43" fmla="*/ 523572 h 973907"/>
              <a:gd name="connsiteX44" fmla="*/ 982968 w 1387175"/>
              <a:gd name="connsiteY44" fmla="*/ 490521 h 973907"/>
              <a:gd name="connsiteX45" fmla="*/ 1049070 w 1387175"/>
              <a:gd name="connsiteY45" fmla="*/ 446453 h 973907"/>
              <a:gd name="connsiteX46" fmla="*/ 1071103 w 1387175"/>
              <a:gd name="connsiteY46" fmla="*/ 413403 h 973907"/>
              <a:gd name="connsiteX47" fmla="*/ 1104154 w 1387175"/>
              <a:gd name="connsiteY47" fmla="*/ 402386 h 973907"/>
              <a:gd name="connsiteX48" fmla="*/ 1137204 w 1387175"/>
              <a:gd name="connsiteY48" fmla="*/ 380352 h 973907"/>
              <a:gd name="connsiteX49" fmla="*/ 1203306 w 1387175"/>
              <a:gd name="connsiteY49" fmla="*/ 347302 h 973907"/>
              <a:gd name="connsiteX50" fmla="*/ 1269407 w 1387175"/>
              <a:gd name="connsiteY50" fmla="*/ 270184 h 973907"/>
              <a:gd name="connsiteX51" fmla="*/ 1346525 w 1387175"/>
              <a:gd name="connsiteY51" fmla="*/ 182049 h 973907"/>
              <a:gd name="connsiteX52" fmla="*/ 1357542 w 1387175"/>
              <a:gd name="connsiteY52" fmla="*/ 16796 h 973907"/>
              <a:gd name="connsiteX53" fmla="*/ 1324491 w 1387175"/>
              <a:gd name="connsiteY53" fmla="*/ 5779 h 973907"/>
              <a:gd name="connsiteX54" fmla="*/ 1269407 w 1387175"/>
              <a:gd name="connsiteY54" fmla="*/ 27813 h 97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387175" h="973907">
                <a:moveTo>
                  <a:pt x="1269407" y="27813"/>
                </a:moveTo>
                <a:cubicBezTo>
                  <a:pt x="1139651" y="60249"/>
                  <a:pt x="1338670" y="0"/>
                  <a:pt x="1181272" y="104931"/>
                </a:cubicBezTo>
                <a:cubicBezTo>
                  <a:pt x="1159238" y="119620"/>
                  <a:pt x="1138856" y="137155"/>
                  <a:pt x="1115171" y="148998"/>
                </a:cubicBezTo>
                <a:cubicBezTo>
                  <a:pt x="1059260" y="176953"/>
                  <a:pt x="1084768" y="161922"/>
                  <a:pt x="1038053" y="193066"/>
                </a:cubicBezTo>
                <a:cubicBezTo>
                  <a:pt x="1030708" y="207755"/>
                  <a:pt x="1028635" y="226619"/>
                  <a:pt x="1016019" y="237133"/>
                </a:cubicBezTo>
                <a:cubicBezTo>
                  <a:pt x="1004387" y="246826"/>
                  <a:pt x="986454" y="243799"/>
                  <a:pt x="971951" y="248150"/>
                </a:cubicBezTo>
                <a:cubicBezTo>
                  <a:pt x="949705" y="254824"/>
                  <a:pt x="925175" y="257301"/>
                  <a:pt x="905850" y="270184"/>
                </a:cubicBezTo>
                <a:cubicBezTo>
                  <a:pt x="853822" y="304869"/>
                  <a:pt x="890588" y="286417"/>
                  <a:pt x="817715" y="303234"/>
                </a:cubicBezTo>
                <a:cubicBezTo>
                  <a:pt x="727800" y="323984"/>
                  <a:pt x="742392" y="320997"/>
                  <a:pt x="663479" y="347302"/>
                </a:cubicBezTo>
                <a:cubicBezTo>
                  <a:pt x="652462" y="350974"/>
                  <a:pt x="640091" y="351878"/>
                  <a:pt x="630429" y="358319"/>
                </a:cubicBezTo>
                <a:cubicBezTo>
                  <a:pt x="545002" y="415269"/>
                  <a:pt x="589450" y="394011"/>
                  <a:pt x="498226" y="424420"/>
                </a:cubicBezTo>
                <a:lnTo>
                  <a:pt x="465176" y="435437"/>
                </a:lnTo>
                <a:lnTo>
                  <a:pt x="432125" y="446453"/>
                </a:lnTo>
                <a:lnTo>
                  <a:pt x="332973" y="512555"/>
                </a:lnTo>
                <a:cubicBezTo>
                  <a:pt x="332971" y="512557"/>
                  <a:pt x="266873" y="556621"/>
                  <a:pt x="266872" y="556622"/>
                </a:cubicBezTo>
                <a:cubicBezTo>
                  <a:pt x="255855" y="567639"/>
                  <a:pt x="243795" y="577704"/>
                  <a:pt x="233821" y="589673"/>
                </a:cubicBezTo>
                <a:cubicBezTo>
                  <a:pt x="225345" y="599845"/>
                  <a:pt x="222127" y="614452"/>
                  <a:pt x="211788" y="622723"/>
                </a:cubicBezTo>
                <a:cubicBezTo>
                  <a:pt x="202720" y="629978"/>
                  <a:pt x="189754" y="630068"/>
                  <a:pt x="178737" y="633740"/>
                </a:cubicBezTo>
                <a:cubicBezTo>
                  <a:pt x="159151" y="672911"/>
                  <a:pt x="137230" y="728366"/>
                  <a:pt x="90602" y="743909"/>
                </a:cubicBezTo>
                <a:lnTo>
                  <a:pt x="57551" y="754926"/>
                </a:lnTo>
                <a:cubicBezTo>
                  <a:pt x="39925" y="766677"/>
                  <a:pt x="5405" y="783571"/>
                  <a:pt x="2467" y="810010"/>
                </a:cubicBezTo>
                <a:cubicBezTo>
                  <a:pt x="0" y="832211"/>
                  <a:pt x="9103" y="854207"/>
                  <a:pt x="13484" y="876111"/>
                </a:cubicBezTo>
                <a:cubicBezTo>
                  <a:pt x="16454" y="890958"/>
                  <a:pt x="15042" y="908355"/>
                  <a:pt x="24501" y="920179"/>
                </a:cubicBezTo>
                <a:cubicBezTo>
                  <a:pt x="31755" y="929247"/>
                  <a:pt x="47164" y="926003"/>
                  <a:pt x="57551" y="931196"/>
                </a:cubicBezTo>
                <a:cubicBezTo>
                  <a:pt x="142974" y="973907"/>
                  <a:pt x="40581" y="936555"/>
                  <a:pt x="123653" y="964246"/>
                </a:cubicBezTo>
                <a:cubicBezTo>
                  <a:pt x="160376" y="956902"/>
                  <a:pt x="197330" y="950634"/>
                  <a:pt x="233821" y="942213"/>
                </a:cubicBezTo>
                <a:cubicBezTo>
                  <a:pt x="245137" y="939602"/>
                  <a:pt x="256485" y="936389"/>
                  <a:pt x="266872" y="931196"/>
                </a:cubicBezTo>
                <a:cubicBezTo>
                  <a:pt x="278715" y="925275"/>
                  <a:pt x="288906" y="916507"/>
                  <a:pt x="299923" y="909162"/>
                </a:cubicBezTo>
                <a:cubicBezTo>
                  <a:pt x="307267" y="898145"/>
                  <a:pt x="312593" y="885474"/>
                  <a:pt x="321956" y="876111"/>
                </a:cubicBezTo>
                <a:cubicBezTo>
                  <a:pt x="331319" y="866748"/>
                  <a:pt x="346736" y="864417"/>
                  <a:pt x="355007" y="854078"/>
                </a:cubicBezTo>
                <a:cubicBezTo>
                  <a:pt x="362262" y="845010"/>
                  <a:pt x="356574" y="827777"/>
                  <a:pt x="366024" y="821027"/>
                </a:cubicBezTo>
                <a:lnTo>
                  <a:pt x="465176" y="787976"/>
                </a:lnTo>
                <a:lnTo>
                  <a:pt x="531277" y="765943"/>
                </a:lnTo>
                <a:cubicBezTo>
                  <a:pt x="545966" y="758598"/>
                  <a:pt x="560249" y="750378"/>
                  <a:pt x="575344" y="743909"/>
                </a:cubicBezTo>
                <a:cubicBezTo>
                  <a:pt x="586018" y="739334"/>
                  <a:pt x="597721" y="737467"/>
                  <a:pt x="608395" y="732892"/>
                </a:cubicBezTo>
                <a:cubicBezTo>
                  <a:pt x="623490" y="726423"/>
                  <a:pt x="637367" y="717327"/>
                  <a:pt x="652462" y="710858"/>
                </a:cubicBezTo>
                <a:cubicBezTo>
                  <a:pt x="663136" y="706283"/>
                  <a:pt x="675126" y="705034"/>
                  <a:pt x="685513" y="699841"/>
                </a:cubicBezTo>
                <a:cubicBezTo>
                  <a:pt x="697356" y="693920"/>
                  <a:pt x="707068" y="684377"/>
                  <a:pt x="718564" y="677808"/>
                </a:cubicBezTo>
                <a:cubicBezTo>
                  <a:pt x="732823" y="669660"/>
                  <a:pt x="748372" y="663922"/>
                  <a:pt x="762631" y="655774"/>
                </a:cubicBezTo>
                <a:cubicBezTo>
                  <a:pt x="822428" y="621604"/>
                  <a:pt x="768137" y="642922"/>
                  <a:pt x="828732" y="622723"/>
                </a:cubicBezTo>
                <a:cubicBezTo>
                  <a:pt x="839749" y="611706"/>
                  <a:pt x="848819" y="598315"/>
                  <a:pt x="861783" y="589673"/>
                </a:cubicBezTo>
                <a:cubicBezTo>
                  <a:pt x="871445" y="583232"/>
                  <a:pt x="885765" y="585910"/>
                  <a:pt x="894833" y="578656"/>
                </a:cubicBezTo>
                <a:cubicBezTo>
                  <a:pt x="905172" y="570384"/>
                  <a:pt x="907504" y="554968"/>
                  <a:pt x="916867" y="545605"/>
                </a:cubicBezTo>
                <a:cubicBezTo>
                  <a:pt x="926230" y="536243"/>
                  <a:pt x="939746" y="532048"/>
                  <a:pt x="949918" y="523572"/>
                </a:cubicBezTo>
                <a:cubicBezTo>
                  <a:pt x="961887" y="513598"/>
                  <a:pt x="970670" y="500086"/>
                  <a:pt x="982968" y="490521"/>
                </a:cubicBezTo>
                <a:cubicBezTo>
                  <a:pt x="1003871" y="474263"/>
                  <a:pt x="1049070" y="446453"/>
                  <a:pt x="1049070" y="446453"/>
                </a:cubicBezTo>
                <a:cubicBezTo>
                  <a:pt x="1056414" y="435436"/>
                  <a:pt x="1060764" y="421674"/>
                  <a:pt x="1071103" y="413403"/>
                </a:cubicBezTo>
                <a:cubicBezTo>
                  <a:pt x="1080171" y="406148"/>
                  <a:pt x="1093767" y="407580"/>
                  <a:pt x="1104154" y="402386"/>
                </a:cubicBezTo>
                <a:cubicBezTo>
                  <a:pt x="1115997" y="396465"/>
                  <a:pt x="1125361" y="386273"/>
                  <a:pt x="1137204" y="380352"/>
                </a:cubicBezTo>
                <a:cubicBezTo>
                  <a:pt x="1228441" y="334733"/>
                  <a:pt x="1108573" y="410454"/>
                  <a:pt x="1203306" y="347302"/>
                </a:cubicBezTo>
                <a:cubicBezTo>
                  <a:pt x="1255478" y="242953"/>
                  <a:pt x="1187684" y="362122"/>
                  <a:pt x="1269407" y="270184"/>
                </a:cubicBezTo>
                <a:cubicBezTo>
                  <a:pt x="1362883" y="165023"/>
                  <a:pt x="1270408" y="232792"/>
                  <a:pt x="1346525" y="182049"/>
                </a:cubicBezTo>
                <a:cubicBezTo>
                  <a:pt x="1367864" y="118032"/>
                  <a:pt x="1387175" y="90877"/>
                  <a:pt x="1357542" y="16796"/>
                </a:cubicBezTo>
                <a:cubicBezTo>
                  <a:pt x="1353229" y="6014"/>
                  <a:pt x="1335508" y="9451"/>
                  <a:pt x="1324491" y="5779"/>
                </a:cubicBezTo>
                <a:lnTo>
                  <a:pt x="1269407" y="2781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98304" y="1520328"/>
            <a:ext cx="3547431" cy="4340645"/>
          </a:xfrm>
          <a:custGeom>
            <a:avLst/>
            <a:gdLst>
              <a:gd name="connsiteX0" fmla="*/ 936433 w 3547431"/>
              <a:gd name="connsiteY0" fmla="*/ 165253 h 4340645"/>
              <a:gd name="connsiteX1" fmla="*/ 694062 w 3547431"/>
              <a:gd name="connsiteY1" fmla="*/ 694062 h 4340645"/>
              <a:gd name="connsiteX2" fmla="*/ 0 w 3547431"/>
              <a:gd name="connsiteY2" fmla="*/ 1035585 h 4340645"/>
              <a:gd name="connsiteX3" fmla="*/ 154236 w 3547431"/>
              <a:gd name="connsiteY3" fmla="*/ 1410159 h 4340645"/>
              <a:gd name="connsiteX4" fmla="*/ 1211855 w 3547431"/>
              <a:gd name="connsiteY4" fmla="*/ 1729648 h 4340645"/>
              <a:gd name="connsiteX5" fmla="*/ 1597445 w 3547431"/>
              <a:gd name="connsiteY5" fmla="*/ 2203373 h 4340645"/>
              <a:gd name="connsiteX6" fmla="*/ 1299990 w 3547431"/>
              <a:gd name="connsiteY6" fmla="*/ 2599980 h 4340645"/>
              <a:gd name="connsiteX7" fmla="*/ 925416 w 3547431"/>
              <a:gd name="connsiteY7" fmla="*/ 2963537 h 4340645"/>
              <a:gd name="connsiteX8" fmla="*/ 1233889 w 3547431"/>
              <a:gd name="connsiteY8" fmla="*/ 3294043 h 4340645"/>
              <a:gd name="connsiteX9" fmla="*/ 1663547 w 3547431"/>
              <a:gd name="connsiteY9" fmla="*/ 3106756 h 4340645"/>
              <a:gd name="connsiteX10" fmla="*/ 1784732 w 3547431"/>
              <a:gd name="connsiteY10" fmla="*/ 3415229 h 4340645"/>
              <a:gd name="connsiteX11" fmla="*/ 1806766 w 3547431"/>
              <a:gd name="connsiteY11" fmla="*/ 3525397 h 4340645"/>
              <a:gd name="connsiteX12" fmla="*/ 1994053 w 3547431"/>
              <a:gd name="connsiteY12" fmla="*/ 4340645 h 4340645"/>
              <a:gd name="connsiteX13" fmla="*/ 2533879 w 3547431"/>
              <a:gd name="connsiteY13" fmla="*/ 3999123 h 4340645"/>
              <a:gd name="connsiteX14" fmla="*/ 2533879 w 3547431"/>
              <a:gd name="connsiteY14" fmla="*/ 3305060 h 4340645"/>
              <a:gd name="connsiteX15" fmla="*/ 2214390 w 3547431"/>
              <a:gd name="connsiteY15" fmla="*/ 3073706 h 4340645"/>
              <a:gd name="connsiteX16" fmla="*/ 2721166 w 3547431"/>
              <a:gd name="connsiteY16" fmla="*/ 2677099 h 4340645"/>
              <a:gd name="connsiteX17" fmla="*/ 2842351 w 3547431"/>
              <a:gd name="connsiteY17" fmla="*/ 2324559 h 4340645"/>
              <a:gd name="connsiteX18" fmla="*/ 3018621 w 3547431"/>
              <a:gd name="connsiteY18" fmla="*/ 1751682 h 4340645"/>
              <a:gd name="connsiteX19" fmla="*/ 3260992 w 3547431"/>
              <a:gd name="connsiteY19" fmla="*/ 1729648 h 4340645"/>
              <a:gd name="connsiteX20" fmla="*/ 3547431 w 3547431"/>
              <a:gd name="connsiteY20" fmla="*/ 1167788 h 4340645"/>
              <a:gd name="connsiteX21" fmla="*/ 2875402 w 3547431"/>
              <a:gd name="connsiteY21" fmla="*/ 1123720 h 4340645"/>
              <a:gd name="connsiteX22" fmla="*/ 2622014 w 3547431"/>
              <a:gd name="connsiteY22" fmla="*/ 980501 h 4340645"/>
              <a:gd name="connsiteX23" fmla="*/ 2291508 w 3547431"/>
              <a:gd name="connsiteY23" fmla="*/ 804231 h 4340645"/>
              <a:gd name="connsiteX24" fmla="*/ 1927951 w 3547431"/>
              <a:gd name="connsiteY24" fmla="*/ 220337 h 4340645"/>
              <a:gd name="connsiteX25" fmla="*/ 1520327 w 3547431"/>
              <a:gd name="connsiteY25" fmla="*/ 44067 h 4340645"/>
              <a:gd name="connsiteX26" fmla="*/ 1024568 w 3547431"/>
              <a:gd name="connsiteY26" fmla="*/ 0 h 4340645"/>
              <a:gd name="connsiteX27" fmla="*/ 881349 w 3547431"/>
              <a:gd name="connsiteY27" fmla="*/ 209320 h 4340645"/>
              <a:gd name="connsiteX28" fmla="*/ 925416 w 3547431"/>
              <a:gd name="connsiteY28" fmla="*/ 253388 h 4340645"/>
              <a:gd name="connsiteX29" fmla="*/ 914400 w 3547431"/>
              <a:gd name="connsiteY29" fmla="*/ 231354 h 4340645"/>
              <a:gd name="connsiteX30" fmla="*/ 914400 w 3547431"/>
              <a:gd name="connsiteY30" fmla="*/ 231354 h 434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47431" h="4340645">
                <a:moveTo>
                  <a:pt x="936433" y="165253"/>
                </a:moveTo>
                <a:lnTo>
                  <a:pt x="694062" y="694062"/>
                </a:lnTo>
                <a:lnTo>
                  <a:pt x="0" y="1035585"/>
                </a:lnTo>
                <a:lnTo>
                  <a:pt x="154236" y="1410159"/>
                </a:lnTo>
                <a:lnTo>
                  <a:pt x="1211855" y="1729648"/>
                </a:lnTo>
                <a:lnTo>
                  <a:pt x="1597445" y="2203373"/>
                </a:lnTo>
                <a:lnTo>
                  <a:pt x="1299990" y="2599980"/>
                </a:lnTo>
                <a:lnTo>
                  <a:pt x="925416" y="2963537"/>
                </a:lnTo>
                <a:lnTo>
                  <a:pt x="1233889" y="3294043"/>
                </a:lnTo>
                <a:lnTo>
                  <a:pt x="1663547" y="3106756"/>
                </a:lnTo>
                <a:lnTo>
                  <a:pt x="1784732" y="3415229"/>
                </a:lnTo>
                <a:cubicBezTo>
                  <a:pt x="1807563" y="3517965"/>
                  <a:pt x="1806766" y="3480523"/>
                  <a:pt x="1806766" y="3525397"/>
                </a:cubicBezTo>
                <a:lnTo>
                  <a:pt x="1994053" y="4340645"/>
                </a:lnTo>
                <a:lnTo>
                  <a:pt x="2533879" y="3999123"/>
                </a:lnTo>
                <a:lnTo>
                  <a:pt x="2533879" y="3305060"/>
                </a:lnTo>
                <a:lnTo>
                  <a:pt x="2214390" y="3073706"/>
                </a:lnTo>
                <a:lnTo>
                  <a:pt x="2721166" y="2677099"/>
                </a:lnTo>
                <a:lnTo>
                  <a:pt x="2842351" y="2324559"/>
                </a:lnTo>
                <a:lnTo>
                  <a:pt x="3018621" y="1751682"/>
                </a:lnTo>
                <a:lnTo>
                  <a:pt x="3260992" y="1729648"/>
                </a:lnTo>
                <a:lnTo>
                  <a:pt x="3547431" y="1167788"/>
                </a:lnTo>
                <a:lnTo>
                  <a:pt x="2875402" y="1123720"/>
                </a:lnTo>
                <a:lnTo>
                  <a:pt x="2622014" y="980501"/>
                </a:lnTo>
                <a:lnTo>
                  <a:pt x="2291508" y="804231"/>
                </a:lnTo>
                <a:lnTo>
                  <a:pt x="1927951" y="220337"/>
                </a:lnTo>
                <a:lnTo>
                  <a:pt x="1520327" y="44067"/>
                </a:lnTo>
                <a:lnTo>
                  <a:pt x="1024568" y="0"/>
                </a:lnTo>
                <a:lnTo>
                  <a:pt x="881349" y="209320"/>
                </a:lnTo>
                <a:lnTo>
                  <a:pt x="925416" y="253388"/>
                </a:lnTo>
                <a:lnTo>
                  <a:pt x="914400" y="231354"/>
                </a:lnTo>
                <a:lnTo>
                  <a:pt x="914400" y="231354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Александр </a:t>
            </a:r>
            <a:r>
              <a:rPr lang="en-US" dirty="0" smtClean="0"/>
              <a:t>III</a:t>
            </a:r>
            <a:r>
              <a:rPr lang="ru-RU" dirty="0" smtClean="0"/>
              <a:t> (1881-1894)</a:t>
            </a:r>
            <a:endParaRPr lang="ru-RU" dirty="0"/>
          </a:p>
        </p:txBody>
      </p:sp>
      <p:pic>
        <p:nvPicPr>
          <p:cNvPr id="6" name="Рисунок 5" descr="800px-Kramskoy_Alexander_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76672"/>
            <a:ext cx="3000397" cy="427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зовут последнего российского императора?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произошло на Ходынском поле 26 мая 1896 г.?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ru-RU" dirty="0" smtClean="0"/>
              <a:t>Как звали детей Николая </a:t>
            </a:r>
            <a:r>
              <a:rPr lang="en-US" dirty="0" smtClean="0"/>
              <a:t>II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либеральные организации в России?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революционные организации в России?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был лидером «большевиков»?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была русско-японская война?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сказал: «России нужна маленькая победоносная война!»?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итоги русско-японской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Николай </a:t>
            </a:r>
            <a:r>
              <a:rPr lang="en-US" dirty="0" smtClean="0"/>
              <a:t>II</a:t>
            </a:r>
            <a:r>
              <a:rPr lang="ru-RU" dirty="0" smtClean="0"/>
              <a:t> (1894-1917)</a:t>
            </a:r>
            <a:endParaRPr lang="ru-RU" dirty="0"/>
          </a:p>
        </p:txBody>
      </p:sp>
      <p:pic>
        <p:nvPicPr>
          <p:cNvPr id="4" name="Содержимое 3" descr="Mikola_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620688"/>
            <a:ext cx="2952328" cy="436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Детство Николая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6" name="Содержимое 5" descr="Nicholas_II_of_Russia_as_a_chi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205158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Niki_as_a_ch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628800"/>
            <a:ext cx="2232248" cy="418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Tsarevich_Nicholas_Alexandrov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628800"/>
            <a:ext cx="1994520" cy="272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87624" y="47251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Николай в возрасте 3 лет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58772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Николай в возрасте 5 лет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479715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Николай в возрасте 21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26 мая 1896 – </a:t>
            </a:r>
            <a:br>
              <a:rPr lang="ru-RU" dirty="0" smtClean="0"/>
            </a:br>
            <a:r>
              <a:rPr lang="ru-RU" dirty="0" smtClean="0"/>
              <a:t>коронация Николая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8" name="Содержимое 7" descr="3999-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61677"/>
            <a:ext cx="3312368" cy="408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957c8c72d76792768bccbaa69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44824"/>
            <a:ext cx="478073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104456" y="5415607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Давка на Ходынском поле в Москве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Семья Николая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8" name="Содержимое 7" descr="Николай_II_и_императрица_Александра_Федоровна._1896_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6941" y="1340768"/>
            <a:ext cx="2670923" cy="387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5373216"/>
            <a:ext cx="36724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Николай </a:t>
            </a:r>
            <a:r>
              <a:rPr lang="en-US" sz="2400" b="1" dirty="0" smtClean="0"/>
              <a:t>II</a:t>
            </a:r>
            <a:r>
              <a:rPr lang="ru-RU" sz="2400" b="1" dirty="0" smtClean="0"/>
              <a:t> с женой Александрой Федоровной</a:t>
            </a:r>
          </a:p>
          <a:p>
            <a:pPr algn="ctr"/>
            <a:endParaRPr lang="ru-RU" sz="3200" dirty="0"/>
          </a:p>
        </p:txBody>
      </p:sp>
      <p:pic>
        <p:nvPicPr>
          <p:cNvPr id="9" name="Рисунок 8" descr="tET7Yx1D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340768"/>
            <a:ext cx="4716016" cy="335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67944" y="5039305"/>
            <a:ext cx="48965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Николай </a:t>
            </a:r>
            <a:r>
              <a:rPr lang="en-US" sz="2400" b="1" dirty="0" smtClean="0"/>
              <a:t>II</a:t>
            </a:r>
            <a:r>
              <a:rPr lang="ru-RU" sz="2400" b="1" dirty="0" smtClean="0"/>
              <a:t> с женой и детьми: Ольга, Татьяна, Мария, Анастасия, Алексей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sputin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3312368" cy="4801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Григорий Распутин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sar_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Политические организации в начале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382</Words>
  <Application>Microsoft Office PowerPoint</Application>
  <PresentationFormat>Экран (4:3)</PresentationFormat>
  <Paragraphs>60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Тема 20.  Россия на рубеже XIX-XX веков</vt:lpstr>
      <vt:lpstr>Александр III (1881-1894)</vt:lpstr>
      <vt:lpstr>Николай II (1894-1917)</vt:lpstr>
      <vt:lpstr>Детство Николая II</vt:lpstr>
      <vt:lpstr>26 мая 1896 –  коронация Николая II</vt:lpstr>
      <vt:lpstr>Семья Николая II</vt:lpstr>
      <vt:lpstr>Григорий Распутин</vt:lpstr>
      <vt:lpstr>Презентация PowerPoint</vt:lpstr>
      <vt:lpstr>Политические организации в начале XX века</vt:lpstr>
      <vt:lpstr>Либеральные организации</vt:lpstr>
      <vt:lpstr>Революционные организации</vt:lpstr>
      <vt:lpstr>Лидеры эсеров</vt:lpstr>
      <vt:lpstr>Революционные организации</vt:lpstr>
      <vt:lpstr>Лидеры РСДРП</vt:lpstr>
      <vt:lpstr>Внешняя политика Николая II</vt:lpstr>
      <vt:lpstr>Презентация PowerPoint</vt:lpstr>
      <vt:lpstr>Итоги русско-японской войны</vt:lpstr>
      <vt:lpstr>1905 – Портсмутский мирный договор</vt:lpstr>
      <vt:lpstr>Вопросы для повторения</vt:lpstr>
      <vt:lpstr>Как зовут последнего российского императора?</vt:lpstr>
      <vt:lpstr>Что произошло на Ходынском поле 26 мая 1896 г.?</vt:lpstr>
      <vt:lpstr>Как звали детей Николая II?</vt:lpstr>
      <vt:lpstr>Назовите либеральные организации в России?</vt:lpstr>
      <vt:lpstr>Назовите революционные организации в России?</vt:lpstr>
      <vt:lpstr>Кто был лидером «большевиков»?</vt:lpstr>
      <vt:lpstr>Когда была русско-японская война?</vt:lpstr>
      <vt:lpstr>Кто сказал: «России нужна маленькая победоносная война!»?</vt:lpstr>
      <vt:lpstr>Назовите итоги русско-японской войны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60</cp:revision>
  <dcterms:created xsi:type="dcterms:W3CDTF">2017-01-23T13:26:13Z</dcterms:created>
  <dcterms:modified xsi:type="dcterms:W3CDTF">2022-06-29T14:04:08Z</dcterms:modified>
</cp:coreProperties>
</file>