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12679D-3771-437E-988C-9520C455E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71F7D4-ADE2-4B82-AB40-741DDA31A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5BC8FF-563B-4840-B44B-89AC9C2DA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1FEC02-E153-43E3-9FE4-D67566D1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7A37A2-F68A-491A-AE11-DFD5A24EF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238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740734-1F4E-44FF-B116-7270A4966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0B41C1-458A-4ACC-905C-078D0E8A27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B004AF-FF51-49F0-AEEA-4FC11A0D8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DBB5B8-D8E0-4226-B62B-C6F8A04A5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EA4B0D-3E6F-47E4-A064-ED473741F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94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3D5FA49-A6E1-4E72-9AB6-83681A76F3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CE160F9-5AFD-4E36-AD90-A2FFE5B7BF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5F8764-89D2-4194-B368-ECB1F7D7B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6CE174-9B91-40D2-8997-0C55B2758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901968-28FE-4D67-805D-654CECC0A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96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FBC02-E286-4A89-8349-0DB35C40B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3725CA-2B2F-4135-B903-90E464F22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2E6F2B-2B90-45F7-BF64-37E317229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E50B17-26FA-408B-A844-989F032D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8630B11-C394-4BB2-A5F0-DE13609E1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32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8AB5C-464A-4BC5-B4BF-B85E2E7EB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25713AD-4500-4C86-BDDD-903E22148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0E56A9-16B6-4E49-9567-B38A11A8B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919D12-B6B3-40D9-B751-F9941C566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83A155-8531-40F5-8158-516648A2E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5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99A3AA-D6F6-4FC4-B426-ACAF4167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E03A4D-0D76-4C53-B442-FB65E0025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0839023-6A8A-41F4-BFFD-4B2F71FAC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0A6E9C-677D-4420-9FF5-6CF408089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4FD034-C135-4367-B4E9-785CB9F30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156AA-3827-44C0-8DFE-23ECAA69D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806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E15F56-F04E-4278-A0BC-D81E3536B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E1AE1C-DF06-4A1B-B2F5-C16ABC88A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56444B-A8BE-4E9D-A596-B094B60F9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5C27DB5-E323-4CC3-B6BF-FA3BB2A71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D9E3A48-756C-453E-8677-0342F4AF39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E6F87BA-C743-46F1-A7A2-E6F343714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330453A-3B46-421D-848E-F3DD7BC8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16EB829-9678-4EAB-AA74-3CF4DEF8A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424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BE988D-1EA7-4A6B-BB12-65A1EE4C2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C30E8-A851-43F7-ACF0-05746E004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DF3C855-33DC-4D59-A9FB-F2C301922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88B3058-9D4D-405A-85BA-63ED32E46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4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3F04B29-CB1E-47F0-B3FD-680B4B4A4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4C9535E-1281-44D0-991C-77BE956F4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CE12BC7-D339-4271-8699-3696F6597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453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78ACC4-54C3-4A80-BC01-2F89561DF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F1DB50-D505-4E4C-B195-0F78CAF72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9CEA3C-836F-40BC-B5C9-E7B736886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A35FD6-6586-47A9-9BC0-2B70A3106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5C87AF-9C58-421A-BC32-7447A4727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28494E-E823-4DC4-95E6-B239BD18D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38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E82FAD-2C18-42B0-86C0-2CABED489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B9B370B-1F0E-451C-BC16-8656B00D47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AC026A2-16BD-4F60-B99B-58D736AA3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052EFC-7423-4025-B876-4DF7C3968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442D3A-4AA3-4269-AD98-765D5FD4E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77EC44-634C-4647-9040-DAEC86E87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03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CBA454-E948-4F4B-9DC2-9AFA33B3D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6AD74B-C956-47D3-9332-92BE37A62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18FB12-7A8A-4C0A-87D7-75A857C63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48E2E-213F-4B8E-80BA-EDDED8877FDD}" type="datetimeFigureOut">
              <a:rPr lang="ru-RU" smtClean="0"/>
              <a:t>20.06.2023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7C37A7-8A3E-47C6-AFE5-32C12D1744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41F2D-A81F-4462-A7D2-27A1561E3D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6F709-4AB6-4E87-83D1-14D9628842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67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A289D73-9089-457C-9B6D-B98F8FD775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5047" y="1048047"/>
            <a:ext cx="4761905" cy="4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421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20E09C4-EB04-4C34-8A09-746BEB1A5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5047" y="1048047"/>
            <a:ext cx="4761905" cy="4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943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Неделько Павел Сергеевич</dc:creator>
  <cp:lastModifiedBy>Неделько Павел Сергеевич</cp:lastModifiedBy>
  <cp:revision>1</cp:revision>
  <dcterms:created xsi:type="dcterms:W3CDTF">2023-06-20T10:54:50Z</dcterms:created>
  <dcterms:modified xsi:type="dcterms:W3CDTF">2023-06-20T11:01:23Z</dcterms:modified>
</cp:coreProperties>
</file>