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8" r:id="rId3"/>
    <p:sldId id="297" r:id="rId4"/>
    <p:sldId id="291" r:id="rId5"/>
    <p:sldId id="299" r:id="rId6"/>
    <p:sldId id="290" r:id="rId7"/>
    <p:sldId id="300" r:id="rId8"/>
    <p:sldId id="293" r:id="rId9"/>
    <p:sldId id="292" r:id="rId10"/>
    <p:sldId id="294" r:id="rId11"/>
    <p:sldId id="295" r:id="rId12"/>
    <p:sldId id="298" r:id="rId13"/>
    <p:sldId id="296" r:id="rId14"/>
    <p:sldId id="289" r:id="rId15"/>
    <p:sldId id="282" r:id="rId16"/>
    <p:sldId id="301" r:id="rId17"/>
    <p:sldId id="302" r:id="rId18"/>
    <p:sldId id="303" r:id="rId19"/>
    <p:sldId id="304" r:id="rId20"/>
    <p:sldId id="305" r:id="rId21"/>
    <p:sldId id="30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12.</a:t>
            </a:r>
            <a:br>
              <a:rPr lang="ru-RU" dirty="0" smtClean="0"/>
            </a:br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Русско-турецкие войны</a:t>
            </a:r>
            <a:br>
              <a:rPr lang="ru-RU" dirty="0" smtClean="0"/>
            </a:br>
            <a:r>
              <a:rPr lang="ru-RU" dirty="0" smtClean="0"/>
              <a:t> (1768-1774, 1787-1792) </a:t>
            </a:r>
            <a:br>
              <a:rPr lang="ru-RU" dirty="0" smtClean="0"/>
            </a:br>
            <a:r>
              <a:rPr lang="ru-RU" dirty="0" smtClean="0"/>
              <a:t>Присоединение Крыма</a:t>
            </a:r>
            <a:endParaRPr lang="ru-RU" dirty="0"/>
          </a:p>
        </p:txBody>
      </p:sp>
      <p:pic>
        <p:nvPicPr>
          <p:cNvPr id="4" name="Рисунок 3" descr="Parkaev_V_M_O_glavnom_gero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178870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Александр Васильевич Суворов</a:t>
            </a:r>
            <a:endParaRPr lang="ru-RU" dirty="0"/>
          </a:p>
        </p:txBody>
      </p:sp>
      <p:pic>
        <p:nvPicPr>
          <p:cNvPr id="4" name="Рисунок 3" descr="Суворов-А.В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340768"/>
            <a:ext cx="4392488" cy="5185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223224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 проиграл ни одного сражения!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Суворову </a:t>
            </a:r>
            <a:br>
              <a:rPr lang="ru-RU" dirty="0" smtClean="0"/>
            </a:br>
            <a:r>
              <a:rPr lang="ru-RU" dirty="0" smtClean="0"/>
              <a:t>на Марсовом поле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1267"/>
            <a:ext cx="9144000" cy="553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pamyatnik-suvorovu-1280.jpg"/>
          <p:cNvPicPr>
            <a:picLocks noChangeAspect="1"/>
          </p:cNvPicPr>
          <p:nvPr/>
        </p:nvPicPr>
        <p:blipFill>
          <a:blip r:embed="rId3" cstate="print"/>
          <a:srcRect l="38808" r="6141"/>
          <a:stretch>
            <a:fillRect/>
          </a:stretch>
        </p:blipFill>
        <p:spPr>
          <a:xfrm>
            <a:off x="6335688" y="2780928"/>
            <a:ext cx="2808312" cy="40770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Разделы Польши (1772, 1793, 1795)</a:t>
            </a:r>
            <a:endParaRPr lang="ru-RU" dirty="0"/>
          </a:p>
        </p:txBody>
      </p:sp>
      <p:pic>
        <p:nvPicPr>
          <p:cNvPr id="5" name="Рисунок 4" descr="1024px-Разделы-Польш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984776" cy="5477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Павел </a:t>
            </a:r>
            <a:r>
              <a:rPr lang="en-US" dirty="0" smtClean="0"/>
              <a:t>I </a:t>
            </a:r>
            <a:r>
              <a:rPr lang="ru-RU" dirty="0" smtClean="0"/>
              <a:t>(1796-1801)</a:t>
            </a:r>
            <a:endParaRPr lang="ru-RU" dirty="0"/>
          </a:p>
        </p:txBody>
      </p:sp>
      <p:pic>
        <p:nvPicPr>
          <p:cNvPr id="3" name="Рисунок 2" descr="Павел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12776"/>
            <a:ext cx="3359871" cy="492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/>
          <a:lstStyle/>
          <a:p>
            <a:r>
              <a:rPr lang="ru-RU" dirty="0" smtClean="0"/>
              <a:t>Как звали мужа Екатерины </a:t>
            </a:r>
            <a:r>
              <a:rPr lang="en-US" dirty="0" smtClean="0"/>
              <a:t>II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" name="Рисунок 2" descr="Петр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4857784" cy="4532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реформы Екатерины </a:t>
            </a:r>
            <a:r>
              <a:rPr lang="en-US" dirty="0" smtClean="0"/>
              <a:t>II</a:t>
            </a:r>
            <a:r>
              <a:rPr lang="ru-RU" dirty="0" smtClean="0"/>
              <a:t> вы знаете?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сословия в России вы знаете?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возглавлял крестьянскую войну 1773-1775 годов?</a:t>
            </a:r>
            <a:endParaRPr lang="ru-RU" dirty="0"/>
          </a:p>
        </p:txBody>
      </p:sp>
      <p:pic>
        <p:nvPicPr>
          <p:cNvPr id="3" name="Рисунок 2" descr="be12ee3044c9749598563bb153f2f0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76672"/>
            <a:ext cx="3096344" cy="420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r>
              <a:rPr lang="ru-RU" dirty="0" smtClean="0"/>
              <a:t> (1762-1796)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vi-VN" sz="2700" dirty="0" smtClean="0"/>
              <a:t>Софи́я Авгу́ста Фредери́ка А́нгальт-Це́рбстская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Рисунок 2" descr="Екатерин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3786420" cy="478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какой страной воевала Россия при Екатерине </a:t>
            </a:r>
            <a:r>
              <a:rPr lang="en-US" dirty="0" smtClean="0"/>
              <a:t>II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звали командующего русской армии, который не проиграл ни одного сражения?</a:t>
            </a:r>
            <a:endParaRPr lang="ru-RU" dirty="0"/>
          </a:p>
        </p:txBody>
      </p:sp>
      <p:pic>
        <p:nvPicPr>
          <p:cNvPr id="3" name="Рисунок 2" descr="Суворов-А.В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548680"/>
            <a:ext cx="3384376" cy="399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Петр </a:t>
            </a:r>
            <a:r>
              <a:rPr lang="en-US" dirty="0" smtClean="0"/>
              <a:t>III</a:t>
            </a:r>
            <a:r>
              <a:rPr lang="ru-RU" dirty="0" smtClean="0"/>
              <a:t> (1761-1762)</a:t>
            </a:r>
            <a:endParaRPr lang="ru-RU" dirty="0"/>
          </a:p>
        </p:txBody>
      </p:sp>
      <p:pic>
        <p:nvPicPr>
          <p:cNvPr id="3" name="Рисунок 2" descr="Петр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84784"/>
            <a:ext cx="4857784" cy="4532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58b7cdf8af09a15a8dfc938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484784"/>
            <a:ext cx="4876810" cy="4572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Вольтер</a:t>
            </a:r>
            <a:endParaRPr lang="ru-RU" dirty="0"/>
          </a:p>
        </p:txBody>
      </p:sp>
      <p:pic>
        <p:nvPicPr>
          <p:cNvPr id="4" name="Рисунок 3" descr="45683824_Voltaire-1024x10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24744"/>
            <a:ext cx="5328592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Реформы Екатерины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Екатерина </a:t>
            </a:r>
            <a:r>
              <a:rPr lang="en-US" sz="2000" dirty="0" smtClean="0"/>
              <a:t>II</a:t>
            </a:r>
            <a:r>
              <a:rPr lang="ru-RU" sz="2000" dirty="0" smtClean="0"/>
              <a:t> реформировала Сенат, превратив его в высший судебный орган Российской империи. </a:t>
            </a: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1785 – Жалованная грамота дворянам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1785 – Жалованная грамота городам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Были </a:t>
            </a:r>
            <a:r>
              <a:rPr lang="ru-RU" sz="2000" dirty="0" smtClean="0"/>
              <a:t>изданы законы, которые помогали развивать предпринимательство и торговлю.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В 1795 году вся территория России была разделена на 51 губернию, в каждой губернии было от 300 до 400 тысяч жителей.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Екатерина </a:t>
            </a:r>
            <a:r>
              <a:rPr lang="en-US" sz="2000" dirty="0" smtClean="0"/>
              <a:t>II</a:t>
            </a:r>
            <a:r>
              <a:rPr lang="ru-RU" sz="2000" dirty="0" smtClean="0"/>
              <a:t> хотела составить Свод законов Российской империи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Уложенная комиссия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7008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ul-komis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620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Уложенная комиссия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7008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slide_9.jpg"/>
          <p:cNvPicPr>
            <a:picLocks noChangeAspect="1"/>
          </p:cNvPicPr>
          <p:nvPr/>
        </p:nvPicPr>
        <p:blipFill>
          <a:blip r:embed="rId2" cstate="print"/>
          <a:srcRect l="9051" t="8001" r="9838" b="10100"/>
          <a:stretch>
            <a:fillRect/>
          </a:stretch>
        </p:blipFill>
        <p:spPr>
          <a:xfrm>
            <a:off x="323529" y="166968"/>
            <a:ext cx="8586492" cy="6502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Крестьянская война 1773-1775</a:t>
            </a:r>
            <a:endParaRPr lang="ru-RU" dirty="0"/>
          </a:p>
        </p:txBody>
      </p:sp>
      <p:pic>
        <p:nvPicPr>
          <p:cNvPr id="4" name="Рисунок 3" descr="image1345792162.jpg"/>
          <p:cNvPicPr>
            <a:picLocks noChangeAspect="1"/>
          </p:cNvPicPr>
          <p:nvPr/>
        </p:nvPicPr>
        <p:blipFill>
          <a:blip r:embed="rId2" cstate="print"/>
          <a:srcRect l="1463" b="5576"/>
          <a:stretch>
            <a:fillRect/>
          </a:stretch>
        </p:blipFill>
        <p:spPr>
          <a:xfrm>
            <a:off x="0" y="1556792"/>
            <a:ext cx="9144000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Емельян Пугачев</a:t>
            </a:r>
            <a:endParaRPr lang="ru-RU" dirty="0"/>
          </a:p>
        </p:txBody>
      </p:sp>
      <p:pic>
        <p:nvPicPr>
          <p:cNvPr id="4" name="Рисунок 3" descr="be12ee3044c9749598563bb153f2f0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268760"/>
            <a:ext cx="3857625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171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Тема 12. Екатерина II</vt:lpstr>
      <vt:lpstr>Екатерина II (1762-1796) (Софи́я Авгу́ста Фредери́ка А́нгальт-Це́рбстская)</vt:lpstr>
      <vt:lpstr>Петр III (1761-1762)</vt:lpstr>
      <vt:lpstr>Вольтер</vt:lpstr>
      <vt:lpstr>Реформы Екатерины II</vt:lpstr>
      <vt:lpstr>Уложенная комиссия</vt:lpstr>
      <vt:lpstr>Уложенная комиссия</vt:lpstr>
      <vt:lpstr>Крестьянская война 1773-1775</vt:lpstr>
      <vt:lpstr>Емельян Пугачев</vt:lpstr>
      <vt:lpstr>Русско-турецкие войны  (1768-1774, 1787-1792)  Присоединение Крыма</vt:lpstr>
      <vt:lpstr>Александр Васильевич Суворов</vt:lpstr>
      <vt:lpstr>Памятник Суворову  на Марсовом поле</vt:lpstr>
      <vt:lpstr>Разделы Польши (1772, 1793, 1795)</vt:lpstr>
      <vt:lpstr>Павел I (1796-1801)</vt:lpstr>
      <vt:lpstr>Вопросы для повторения</vt:lpstr>
      <vt:lpstr>Как звали мужа Екатерины II?</vt:lpstr>
      <vt:lpstr>Какие реформы Екатерины II вы знаете? </vt:lpstr>
      <vt:lpstr>Какие сословия в России вы знаете?</vt:lpstr>
      <vt:lpstr>Кто возглавлял крестьянскую войну 1773-1775 годов?</vt:lpstr>
      <vt:lpstr>С какой страной воевала Россия при Екатерине II?</vt:lpstr>
      <vt:lpstr>Как звали командующего русской армии, который не проиграл ни одного сражения?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52</cp:revision>
  <dcterms:created xsi:type="dcterms:W3CDTF">2017-01-23T13:26:13Z</dcterms:created>
  <dcterms:modified xsi:type="dcterms:W3CDTF">2022-03-02T13:58:30Z</dcterms:modified>
</cp:coreProperties>
</file>