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69" r:id="rId3"/>
    <p:sldId id="284" r:id="rId4"/>
    <p:sldId id="270" r:id="rId5"/>
    <p:sldId id="288" r:id="rId6"/>
    <p:sldId id="295" r:id="rId7"/>
    <p:sldId id="283" r:id="rId8"/>
    <p:sldId id="292" r:id="rId9"/>
    <p:sldId id="287" r:id="rId10"/>
    <p:sldId id="293" r:id="rId11"/>
    <p:sldId id="285" r:id="rId12"/>
    <p:sldId id="294" r:id="rId13"/>
    <p:sldId id="298" r:id="rId14"/>
    <p:sldId id="299" r:id="rId15"/>
    <p:sldId id="296" r:id="rId16"/>
    <p:sldId id="289" r:id="rId17"/>
    <p:sldId id="290" r:id="rId18"/>
    <p:sldId id="297" r:id="rId19"/>
    <p:sldId id="29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38" autoAdjust="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Тема 36. 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Великая </a:t>
            </a:r>
            <a:r>
              <a:rPr lang="ru-RU" dirty="0" smtClean="0">
                <a:effectLst/>
              </a:rPr>
              <a:t>Отечественная война</a:t>
            </a:r>
            <a:br>
              <a:rPr lang="ru-RU" dirty="0" smtClean="0">
                <a:effectLst/>
              </a:rPr>
            </a:br>
            <a:r>
              <a:rPr lang="ru-RU" dirty="0" smtClean="0"/>
              <a:t>(22 июня 1941 – 9 мая 1945)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Битва за Сталинград </a:t>
            </a:r>
            <a:br>
              <a:rPr lang="ru-RU" dirty="0" smtClean="0"/>
            </a:br>
            <a:r>
              <a:rPr lang="ru-RU" dirty="0" smtClean="0"/>
              <a:t>(17 июля 1942 – 2 февраля 1943)</a:t>
            </a:r>
            <a:endParaRPr lang="ru-RU" dirty="0"/>
          </a:p>
        </p:txBody>
      </p:sp>
      <p:pic>
        <p:nvPicPr>
          <p:cNvPr id="5" name="Рисунок 4" descr="стал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4005064"/>
            <a:ext cx="3890196" cy="2623975"/>
          </a:xfrm>
          <a:prstGeom prst="rect">
            <a:avLst/>
          </a:prstGeom>
        </p:spPr>
      </p:pic>
      <p:pic>
        <p:nvPicPr>
          <p:cNvPr id="7" name="Рисунок 6" descr="ста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204864"/>
            <a:ext cx="4462166" cy="2951451"/>
          </a:xfrm>
          <a:prstGeom prst="rect">
            <a:avLst/>
          </a:prstGeom>
        </p:spPr>
      </p:pic>
      <p:pic>
        <p:nvPicPr>
          <p:cNvPr id="8" name="Рисунок 7" descr="стал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556792"/>
            <a:ext cx="3890196" cy="25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Курская битва 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(5 июля – 23 августа 1943)</a:t>
            </a:r>
            <a:endParaRPr lang="ru-RU" sz="3600" dirty="0"/>
          </a:p>
        </p:txBody>
      </p:sp>
      <p:pic>
        <p:nvPicPr>
          <p:cNvPr id="7" name="Рисунок 6" descr="kursk-batt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1340465"/>
            <a:ext cx="4896544" cy="55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Курская битва 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(5 июля – 23 августа 1943)</a:t>
            </a:r>
            <a:endParaRPr lang="ru-RU" sz="3600" dirty="0"/>
          </a:p>
        </p:txBody>
      </p:sp>
      <p:pic>
        <p:nvPicPr>
          <p:cNvPr id="5" name="Рисунок 4" descr="kurskaya_bitv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3212976"/>
            <a:ext cx="4608512" cy="3433794"/>
          </a:xfrm>
          <a:prstGeom prst="rect">
            <a:avLst/>
          </a:prstGeom>
        </p:spPr>
      </p:pic>
      <p:pic>
        <p:nvPicPr>
          <p:cNvPr id="6" name="Рисунок 5" descr="курская_битва_наступл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493353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2132" y="239522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Танки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4572000" cy="32687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4168620" cy="3065162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43608" y="1556792"/>
            <a:ext cx="266429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«Тигр»</a:t>
            </a:r>
            <a:endParaRPr lang="ru-RU" sz="36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716016" y="1590713"/>
            <a:ext cx="388058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Т-34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368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Георгий Константинович Жуков </a:t>
            </a:r>
            <a:br>
              <a:rPr lang="ru-RU" sz="3600" b="1" dirty="0" smtClean="0">
                <a:effectLst/>
              </a:rPr>
            </a:br>
            <a:r>
              <a:rPr lang="ru-RU" sz="3600" dirty="0" smtClean="0"/>
              <a:t>командующий советской армией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18" y="1628800"/>
            <a:ext cx="3705451" cy="4646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Открытие второго фронта в Нормандии 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(6 июня – 31 августа 1944)</a:t>
            </a:r>
            <a:endParaRPr lang="ru-RU" sz="3600" dirty="0"/>
          </a:p>
        </p:txBody>
      </p:sp>
      <p:pic>
        <p:nvPicPr>
          <p:cNvPr id="9" name="Рисунок 8" descr="2 фрон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772816"/>
            <a:ext cx="3888432" cy="507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136904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Открытие второго фронта в Нормандии 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(6 июня – 31 августа 1944)</a:t>
            </a:r>
            <a:endParaRPr lang="ru-RU" sz="3600" dirty="0"/>
          </a:p>
        </p:txBody>
      </p:sp>
      <p:pic>
        <p:nvPicPr>
          <p:cNvPr id="8" name="Рисунок 7" descr="1402061292_1210059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89015"/>
            <a:ext cx="6624736" cy="508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Битва за Берлин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(25 апреля – 2 мая 1945)</a:t>
            </a:r>
            <a:endParaRPr lang="ru-RU" sz="3600" dirty="0"/>
          </a:p>
        </p:txBody>
      </p:sp>
      <p:pic>
        <p:nvPicPr>
          <p:cNvPr id="6" name="Рисунок 5" descr="img16.jpg"/>
          <p:cNvPicPr>
            <a:picLocks noChangeAspect="1"/>
          </p:cNvPicPr>
          <p:nvPr/>
        </p:nvPicPr>
        <p:blipFill>
          <a:blip r:embed="rId2" cstate="print"/>
          <a:srcRect l="38975"/>
          <a:stretch>
            <a:fillRect/>
          </a:stretch>
        </p:blipFill>
        <p:spPr>
          <a:xfrm>
            <a:off x="2555776" y="1268760"/>
            <a:ext cx="4536504" cy="55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Битва за Берлин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(25 апреля – 2 мая 1945)</a:t>
            </a:r>
            <a:endParaRPr lang="ru-RU" sz="3600" dirty="0"/>
          </a:p>
        </p:txBody>
      </p:sp>
      <p:pic>
        <p:nvPicPr>
          <p:cNvPr id="9" name="Рисунок 8" descr="берлин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564904"/>
            <a:ext cx="4376539" cy="2983505"/>
          </a:xfrm>
          <a:prstGeom prst="rect">
            <a:avLst/>
          </a:prstGeom>
        </p:spPr>
      </p:pic>
      <p:pic>
        <p:nvPicPr>
          <p:cNvPr id="10" name="Рисунок 9" descr="берлин 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077072"/>
            <a:ext cx="4290082" cy="2520423"/>
          </a:xfrm>
          <a:prstGeom prst="rect">
            <a:avLst/>
          </a:prstGeom>
        </p:spPr>
      </p:pic>
      <p:pic>
        <p:nvPicPr>
          <p:cNvPr id="11" name="Рисунок 10" descr="берли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268760"/>
            <a:ext cx="4104456" cy="28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effectLst/>
              </a:rPr>
              <a:t>8 </a:t>
            </a:r>
            <a:r>
              <a:rPr lang="ru-RU" sz="3600" b="1" dirty="0" smtClean="0">
                <a:effectLst/>
              </a:rPr>
              <a:t>мая – капитуляция Германии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/>
              <a:t>9 мая – день </a:t>
            </a:r>
            <a:r>
              <a:rPr lang="ru-RU" sz="3600" b="1" dirty="0" smtClean="0">
                <a:effectLst/>
              </a:rPr>
              <a:t>Победы!</a:t>
            </a:r>
            <a:endParaRPr lang="ru-RU" sz="3600" dirty="0"/>
          </a:p>
        </p:txBody>
      </p:sp>
      <p:pic>
        <p:nvPicPr>
          <p:cNvPr id="6" name="Рисунок 5" descr="8 ма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340768"/>
            <a:ext cx="3600400" cy="2952328"/>
          </a:xfrm>
          <a:prstGeom prst="rect">
            <a:avLst/>
          </a:prstGeom>
        </p:spPr>
      </p:pic>
      <p:pic>
        <p:nvPicPr>
          <p:cNvPr id="7" name="Рисунок 6" descr="9 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717032"/>
            <a:ext cx="3024336" cy="2487518"/>
          </a:xfrm>
          <a:prstGeom prst="rect">
            <a:avLst/>
          </a:prstGeom>
        </p:spPr>
      </p:pic>
      <p:pic>
        <p:nvPicPr>
          <p:cNvPr id="8" name="Рисунок 7" descr="9 м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933056"/>
            <a:ext cx="4129105" cy="2780928"/>
          </a:xfrm>
          <a:prstGeom prst="rect">
            <a:avLst/>
          </a:prstGeom>
        </p:spPr>
      </p:pic>
      <p:pic>
        <p:nvPicPr>
          <p:cNvPr id="12" name="Рисунок 11" descr="9 ма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8411" y="1340768"/>
            <a:ext cx="237558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>Великая Отечественная война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22 июня 1941 – 9 мая 1945</a:t>
            </a:r>
            <a:endParaRPr lang="ru-RU" dirty="0">
              <a:effectLst/>
            </a:endParaRPr>
          </a:p>
        </p:txBody>
      </p:sp>
      <p:pic>
        <p:nvPicPr>
          <p:cNvPr id="11" name="Рисунок 10" descr="o-o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5180651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20px-Ussr0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060847"/>
            <a:ext cx="2880320" cy="417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9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 войны 22 июня 1941</a:t>
            </a:r>
            <a:endParaRPr lang="ru-RU" dirty="0"/>
          </a:p>
        </p:txBody>
      </p:sp>
      <p:pic>
        <p:nvPicPr>
          <p:cNvPr id="7" name="Рисунок 6" descr="22 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636912"/>
            <a:ext cx="5376597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455007"/>
            <a:ext cx="4890120" cy="3918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1560" y="1628800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Юрий Борисович  Левитан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План «Барбаросса»</a:t>
            </a:r>
            <a:endParaRPr lang="ru-RU" sz="3600" dirty="0"/>
          </a:p>
        </p:txBody>
      </p:sp>
      <p:pic>
        <p:nvPicPr>
          <p:cNvPr id="4" name="Рисунок 3" descr="блицкриг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08018"/>
            <a:ext cx="7200800" cy="58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Блокада Ленинграда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(8 сентября 1941 – 27 января 1944)</a:t>
            </a:r>
            <a:endParaRPr lang="ru-RU" sz="3600" dirty="0"/>
          </a:p>
        </p:txBody>
      </p:sp>
      <p:pic>
        <p:nvPicPr>
          <p:cNvPr id="9" name="Рисунок 8" descr="800px-siege_of_leningrad_1941-09-21.svg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144000" cy="51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272808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/>
              </a:rPr>
              <a:t>Блокада Ленинграда</a:t>
            </a:r>
            <a:br>
              <a:rPr lang="ru-RU" sz="3600" b="1" dirty="0" smtClean="0">
                <a:effectLst/>
              </a:rPr>
            </a:br>
            <a:r>
              <a:rPr lang="ru-RU" sz="3600" b="1" dirty="0" smtClean="0">
                <a:effectLst/>
              </a:rPr>
              <a:t>(8 сентября 1941 – 27 января 1944)</a:t>
            </a:r>
            <a:endParaRPr lang="ru-RU" sz="3600" dirty="0"/>
          </a:p>
        </p:txBody>
      </p:sp>
      <p:pic>
        <p:nvPicPr>
          <p:cNvPr id="4" name="Рисунок 3" descr="блокад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3672409" cy="2438709"/>
          </a:xfrm>
          <a:prstGeom prst="rect">
            <a:avLst/>
          </a:prstGeom>
        </p:spPr>
      </p:pic>
      <p:pic>
        <p:nvPicPr>
          <p:cNvPr id="6" name="Рисунок 5" descr="блокада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77072"/>
            <a:ext cx="3744416" cy="2539962"/>
          </a:xfrm>
          <a:prstGeom prst="rect">
            <a:avLst/>
          </a:prstGeom>
        </p:spPr>
      </p:pic>
      <p:pic>
        <p:nvPicPr>
          <p:cNvPr id="7" name="Рисунок 6" descr="блокада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01008"/>
            <a:ext cx="2304256" cy="3219042"/>
          </a:xfrm>
          <a:prstGeom prst="rect">
            <a:avLst/>
          </a:prstGeom>
        </p:spPr>
      </p:pic>
      <p:pic>
        <p:nvPicPr>
          <p:cNvPr id="9" name="Рисунок 8" descr="Blokada-Leningrada-hleb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340768"/>
            <a:ext cx="3744416" cy="2792272"/>
          </a:xfrm>
          <a:prstGeom prst="rect">
            <a:avLst/>
          </a:prstGeom>
        </p:spPr>
      </p:pic>
      <p:pic>
        <p:nvPicPr>
          <p:cNvPr id="10" name="Рисунок 9" descr="5cd39dcad288f061353d2d9911b93ffd.png"/>
          <p:cNvPicPr>
            <a:picLocks noChangeAspect="1"/>
          </p:cNvPicPr>
          <p:nvPr/>
        </p:nvPicPr>
        <p:blipFill>
          <a:blip r:embed="rId6" cstate="print"/>
          <a:srcRect t="16400"/>
          <a:stretch>
            <a:fillRect/>
          </a:stretch>
        </p:blipFill>
        <p:spPr>
          <a:xfrm>
            <a:off x="2699792" y="3501008"/>
            <a:ext cx="239455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5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4638"/>
            <a:ext cx="85381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Битва за Москву </a:t>
            </a:r>
            <a:br>
              <a:rPr lang="ru-RU" dirty="0" smtClean="0"/>
            </a:br>
            <a:r>
              <a:rPr lang="ru-RU" dirty="0" smtClean="0"/>
              <a:t>(30 сентября 1941 — 20 апреля 1942)</a:t>
            </a:r>
            <a:endParaRPr lang="ru-RU" dirty="0"/>
          </a:p>
        </p:txBody>
      </p:sp>
      <p:pic>
        <p:nvPicPr>
          <p:cNvPr id="5" name="Рисунок 4" descr="0004-003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470949"/>
            <a:ext cx="4556547" cy="538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16632"/>
            <a:ext cx="85381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Битва за Москву </a:t>
            </a:r>
            <a:br>
              <a:rPr lang="ru-RU" dirty="0" smtClean="0"/>
            </a:br>
            <a:r>
              <a:rPr lang="ru-RU" dirty="0" smtClean="0"/>
              <a:t>(30 сентября 1941 — 20 апреля 1942)</a:t>
            </a:r>
            <a:endParaRPr lang="ru-RU" dirty="0"/>
          </a:p>
        </p:txBody>
      </p:sp>
      <p:pic>
        <p:nvPicPr>
          <p:cNvPr id="7" name="Рисунок 6" descr="москв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340768"/>
            <a:ext cx="4176464" cy="2779153"/>
          </a:xfrm>
          <a:prstGeom prst="rect">
            <a:avLst/>
          </a:prstGeom>
        </p:spPr>
      </p:pic>
      <p:pic>
        <p:nvPicPr>
          <p:cNvPr id="6" name="Рисунок 5" descr="москва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68760"/>
            <a:ext cx="4176464" cy="2592288"/>
          </a:xfrm>
          <a:prstGeom prst="rect">
            <a:avLst/>
          </a:prstGeom>
        </p:spPr>
      </p:pic>
      <p:pic>
        <p:nvPicPr>
          <p:cNvPr id="5" name="Рисунок 4" descr="1367985834_mosk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9" y="4023224"/>
            <a:ext cx="4176464" cy="2834775"/>
          </a:xfrm>
          <a:prstGeom prst="rect">
            <a:avLst/>
          </a:prstGeom>
        </p:spPr>
      </p:pic>
      <p:pic>
        <p:nvPicPr>
          <p:cNvPr id="8" name="Рисунок 7" descr="Image06-3.jpg"/>
          <p:cNvPicPr>
            <a:picLocks noChangeAspect="1"/>
          </p:cNvPicPr>
          <p:nvPr/>
        </p:nvPicPr>
        <p:blipFill>
          <a:blip r:embed="rId5" cstate="print"/>
          <a:srcRect b="12955"/>
          <a:stretch>
            <a:fillRect/>
          </a:stretch>
        </p:blipFill>
        <p:spPr>
          <a:xfrm>
            <a:off x="467544" y="3789040"/>
            <a:ext cx="4176464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Битва за Сталинград </a:t>
            </a:r>
            <a:br>
              <a:rPr lang="ru-RU" dirty="0" smtClean="0"/>
            </a:br>
            <a:r>
              <a:rPr lang="ru-RU" dirty="0" smtClean="0"/>
              <a:t>(17 июля 1942 – 2 февраля 1943)</a:t>
            </a:r>
            <a:endParaRPr lang="ru-RU" dirty="0"/>
          </a:p>
        </p:txBody>
      </p:sp>
      <p:pic>
        <p:nvPicPr>
          <p:cNvPr id="9" name="Рисунок 8" descr="3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740087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67</Words>
  <Application>Microsoft Office PowerPoint</Application>
  <PresentationFormat>Экран (4:3)</PresentationFormat>
  <Paragraphs>22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</vt:lpstr>
      <vt:lpstr>Calibri</vt:lpstr>
      <vt:lpstr>Тема Office</vt:lpstr>
      <vt:lpstr>Тема 36.  Великая Отечественная война (22 июня 1941 – 9 мая 1945)</vt:lpstr>
      <vt:lpstr>Великая Отечественная война 22 июня 1941 – 9 мая 1945</vt:lpstr>
      <vt:lpstr>Начало войны 22 июня 1941</vt:lpstr>
      <vt:lpstr>План «Барбаросса»</vt:lpstr>
      <vt:lpstr>Блокада Ленинграда (8 сентября 1941 – 27 января 1944)</vt:lpstr>
      <vt:lpstr>Блокада Ленинграда (8 сентября 1941 – 27 января 1944)</vt:lpstr>
      <vt:lpstr>Битва за Москву  (30 сентября 1941 — 20 апреля 1942)</vt:lpstr>
      <vt:lpstr>Битва за Москву  (30 сентября 1941 — 20 апреля 1942)</vt:lpstr>
      <vt:lpstr>Битва за Сталинград  (17 июля 1942 – 2 февраля 1943)</vt:lpstr>
      <vt:lpstr>Битва за Сталинград  (17 июля 1942 – 2 февраля 1943)</vt:lpstr>
      <vt:lpstr>Курская битва  (5 июля – 23 августа 1943)</vt:lpstr>
      <vt:lpstr>Курская битва  (5 июля – 23 августа 1943)</vt:lpstr>
      <vt:lpstr>Танки</vt:lpstr>
      <vt:lpstr>Георгий Константинович Жуков  командующий советской армией</vt:lpstr>
      <vt:lpstr>Открытие второго фронта в Нормандии  (6 июня – 31 августа 1944)</vt:lpstr>
      <vt:lpstr>Открытие второго фронта в Нормандии  (6 июня – 31 августа 1944)</vt:lpstr>
      <vt:lpstr>Битва за Берлин (25 апреля – 2 мая 1945)</vt:lpstr>
      <vt:lpstr>Битва за Берлин (25 апреля – 2 мая 1945)</vt:lpstr>
      <vt:lpstr>8 мая – капитуляция Германии 9 мая – день Победы!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и расширение Российского государства</dc:title>
  <dc:creator>User</dc:creator>
  <cp:lastModifiedBy>User</cp:lastModifiedBy>
  <cp:revision>44</cp:revision>
  <dcterms:created xsi:type="dcterms:W3CDTF">2017-01-23T13:26:13Z</dcterms:created>
  <dcterms:modified xsi:type="dcterms:W3CDTF">2022-06-29T14:07:33Z</dcterms:modified>
</cp:coreProperties>
</file>