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7" r:id="rId3"/>
    <p:sldId id="306" r:id="rId4"/>
    <p:sldId id="333" r:id="rId5"/>
    <p:sldId id="323" r:id="rId6"/>
    <p:sldId id="334" r:id="rId7"/>
    <p:sldId id="335" r:id="rId8"/>
    <p:sldId id="324" r:id="rId9"/>
    <p:sldId id="336" r:id="rId10"/>
    <p:sldId id="345" r:id="rId11"/>
    <p:sldId id="337" r:id="rId12"/>
    <p:sldId id="338" r:id="rId13"/>
    <p:sldId id="339" r:id="rId14"/>
    <p:sldId id="340" r:id="rId15"/>
    <p:sldId id="341" r:id="rId16"/>
    <p:sldId id="325" r:id="rId17"/>
    <p:sldId id="308" r:id="rId18"/>
    <p:sldId id="342" r:id="rId19"/>
    <p:sldId id="327" r:id="rId20"/>
    <p:sldId id="329" r:id="rId21"/>
    <p:sldId id="330" r:id="rId22"/>
    <p:sldId id="343" r:id="rId23"/>
    <p:sldId id="344" r:id="rId24"/>
    <p:sldId id="331" r:id="rId25"/>
    <p:sldId id="346" r:id="rId26"/>
    <p:sldId id="347" r:id="rId27"/>
    <p:sldId id="34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7. </a:t>
            </a:r>
            <a:br>
              <a:rPr lang="ru-RU" dirty="0" smtClean="0"/>
            </a:br>
            <a:r>
              <a:rPr lang="ru-RU" dirty="0" smtClean="0"/>
              <a:t>Московская Русь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</a:t>
            </a:r>
            <a:r>
              <a:rPr lang="en-US" dirty="0" smtClean="0"/>
              <a:t>XV </a:t>
            </a:r>
            <a:r>
              <a:rPr lang="ru-RU" dirty="0" smtClean="0"/>
              <a:t>веке Золотая Орда распалась на несколько государств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344812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Крымское ханство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Казанское ханство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Сибирское ханство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Астраханское ханство и др.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aspad_Zolotoi_Ord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Иван </a:t>
            </a:r>
            <a:r>
              <a:rPr lang="en-US" dirty="0" smtClean="0"/>
              <a:t>III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(1440-1505)</a:t>
            </a:r>
            <a:endParaRPr lang="ru-RU" dirty="0"/>
          </a:p>
        </p:txBody>
      </p:sp>
      <p:pic>
        <p:nvPicPr>
          <p:cNvPr id="4" name="Рисунок 3" descr="2-10-768x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20688"/>
            <a:ext cx="4302049" cy="429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 </a:t>
            </a:r>
            <a:r>
              <a:rPr lang="en-US" dirty="0" smtClean="0"/>
              <a:t>III</a:t>
            </a:r>
            <a:r>
              <a:rPr lang="ru-RU" dirty="0" smtClean="0"/>
              <a:t> опять перестает платить дань монголам</a:t>
            </a:r>
            <a:endParaRPr lang="ru-RU" dirty="0"/>
          </a:p>
        </p:txBody>
      </p:sp>
      <p:pic>
        <p:nvPicPr>
          <p:cNvPr id="5" name="Рисунок 4" descr="basmaKivsh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214" y="1628800"/>
            <a:ext cx="7293202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59cd8e8a2a950d5d182a7e5ba4f3147.jpg"/>
          <p:cNvPicPr>
            <a:picLocks noChangeAspect="1"/>
          </p:cNvPicPr>
          <p:nvPr/>
        </p:nvPicPr>
        <p:blipFill>
          <a:blip r:embed="rId2" cstate="print"/>
          <a:srcRect r="34155" b="53788"/>
          <a:stretch>
            <a:fillRect/>
          </a:stretch>
        </p:blipFill>
        <p:spPr>
          <a:xfrm>
            <a:off x="4565537" y="1052737"/>
            <a:ext cx="4296194" cy="3888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468052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Иван </a:t>
            </a:r>
            <a:r>
              <a:rPr lang="en-US" sz="4000" dirty="0" smtClean="0"/>
              <a:t>III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5157192"/>
            <a:ext cx="410445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err="1" smtClean="0">
                <a:latin typeface="+mj-lt"/>
                <a:ea typeface="+mj-ea"/>
                <a:cs typeface="+mj-cs"/>
              </a:rPr>
              <a:t>Ахмад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Смайлик-злой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052736"/>
            <a:ext cx="1368152" cy="1368152"/>
          </a:xfrm>
          <a:prstGeom prst="rect">
            <a:avLst/>
          </a:prstGeom>
        </p:spPr>
      </p:pic>
      <p:pic>
        <p:nvPicPr>
          <p:cNvPr id="8" name="Рисунок 7" descr="2-10-768x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052736"/>
            <a:ext cx="389858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1906"/>
            <a:ext cx="9144000" cy="596347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1480 – «Стояние на Угре»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90872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1480</a:t>
            </a:r>
            <a:r>
              <a:rPr lang="ru-RU" sz="5400" dirty="0" smtClean="0"/>
              <a:t> – год освобождения Русской земли </a:t>
            </a:r>
            <a:br>
              <a:rPr lang="ru-RU" sz="5400" dirty="0" smtClean="0"/>
            </a:br>
            <a:r>
              <a:rPr lang="ru-RU" sz="5400" dirty="0" smtClean="0"/>
              <a:t>от монголо-татарского ига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здр.jpg"/>
          <p:cNvPicPr>
            <a:picLocks noChangeAspect="1"/>
          </p:cNvPicPr>
          <p:nvPr/>
        </p:nvPicPr>
        <p:blipFill>
          <a:blip r:embed="rId2" cstate="print"/>
          <a:srcRect l="49213" t="16400"/>
          <a:stretch>
            <a:fillRect/>
          </a:stretch>
        </p:blipFill>
        <p:spPr>
          <a:xfrm>
            <a:off x="2195736" y="1124744"/>
            <a:ext cx="4644008" cy="573325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427984" y="2276872"/>
            <a:ext cx="187220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23720" y="980728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?</a:t>
            </a:r>
            <a:endParaRPr lang="ru-RU" sz="6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516216" y="1988840"/>
            <a:ext cx="1080120" cy="8640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 называется это княжество?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smtClean="0"/>
              <a:t>В каком году была основана Москва?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здр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2267744" y="0"/>
            <a:ext cx="4572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427984" y="2276872"/>
            <a:ext cx="1872208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16216" y="12687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Владимиро-Суздальское княжество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516216" y="1988840"/>
            <a:ext cx="1080120" cy="8640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Кто основал Москву?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Назовите причины усиления Москвы?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Кто это?</a:t>
            </a:r>
            <a:endParaRPr lang="ru-RU" sz="6000" dirty="0"/>
          </a:p>
        </p:txBody>
      </p:sp>
      <p:pic>
        <p:nvPicPr>
          <p:cNvPr id="12" name="Рисунок 11" descr="_b2_WvXhd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6718548" cy="447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ediapreview.jpg"/>
          <p:cNvPicPr>
            <a:picLocks noChangeAspect="1"/>
          </p:cNvPicPr>
          <p:nvPr/>
        </p:nvPicPr>
        <p:blipFill>
          <a:blip r:embed="rId2" cstate="print"/>
          <a:srcRect b="2597"/>
          <a:stretch>
            <a:fillRect/>
          </a:stretch>
        </p:blipFill>
        <p:spPr>
          <a:xfrm>
            <a:off x="0" y="1313384"/>
            <a:ext cx="9144000" cy="554461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1380 – </a:t>
            </a:r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Кто победил в Куликовской битве?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Кто это?</a:t>
            </a:r>
            <a:endParaRPr lang="ru-RU" sz="5400" dirty="0"/>
          </a:p>
        </p:txBody>
      </p:sp>
      <p:pic>
        <p:nvPicPr>
          <p:cNvPr id="4" name="Рисунок 3" descr="2-10-768x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20688"/>
            <a:ext cx="4302049" cy="429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1906"/>
            <a:ext cx="9144000" cy="596347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1480 –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90872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В каком году произошло освобождения Русской земли </a:t>
            </a:r>
            <a:br>
              <a:rPr lang="ru-RU" sz="5400" dirty="0" smtClean="0"/>
            </a:br>
            <a:r>
              <a:rPr lang="ru-RU" sz="5400" dirty="0" smtClean="0"/>
              <a:t>от монголо-татарского ига?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нование м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9848"/>
            <a:ext cx="9144000" cy="136815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1147 г. - основание Москвы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YUrijj_dolgorukij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-27384"/>
            <a:ext cx="2736304" cy="2622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26064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Юрий </a:t>
            </a:r>
          </a:p>
          <a:p>
            <a:r>
              <a:rPr lang="ru-RU" sz="3200" b="1" dirty="0" smtClean="0"/>
              <a:t>Долгорукий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Причины усиления Москвы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060848"/>
            <a:ext cx="6912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Географическое положение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Политика московских князей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cs typeface="Times New Roman" pitchFamily="18" charset="0"/>
              </a:rPr>
              <a:t>Религиозная причина: глава русской церкви (митрополит) переехал в Москву.</a:t>
            </a:r>
            <a:endParaRPr lang="ru-RU" sz="3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Дмитрий Донской</a:t>
            </a:r>
            <a:br>
              <a:rPr lang="ru-RU" dirty="0" smtClean="0"/>
            </a:br>
            <a:r>
              <a:rPr lang="ru-RU" dirty="0" smtClean="0"/>
              <a:t>(1350-1389)</a:t>
            </a:r>
            <a:endParaRPr lang="ru-RU" dirty="0"/>
          </a:p>
        </p:txBody>
      </p:sp>
      <p:pic>
        <p:nvPicPr>
          <p:cNvPr id="12" name="Рисунок 11" descr="_b2_WvXhd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6718548" cy="447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Дмитрий перестает платить дань Золотой Орде</a:t>
            </a:r>
            <a:endParaRPr lang="ru-RU" dirty="0"/>
          </a:p>
        </p:txBody>
      </p:sp>
      <p:pic>
        <p:nvPicPr>
          <p:cNvPr id="4" name="Рисунок 3" descr="ord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23279"/>
            <a:ext cx="6336704" cy="440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31640" y="1916832"/>
            <a:ext cx="6624736" cy="46085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331640" y="1916832"/>
            <a:ext cx="6696744" cy="46085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468052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Дмитрий </a:t>
            </a:r>
            <a:br>
              <a:rPr lang="ru-RU" sz="4000" dirty="0" smtClean="0"/>
            </a:br>
            <a:r>
              <a:rPr lang="ru-RU" sz="4000" dirty="0" smtClean="0"/>
              <a:t>Донской</a:t>
            </a:r>
            <a:endParaRPr lang="ru-RU" dirty="0"/>
          </a:p>
        </p:txBody>
      </p:sp>
      <p:pic>
        <p:nvPicPr>
          <p:cNvPr id="12" name="Рисунок 11" descr="_b2_WvXhdbG.jpg"/>
          <p:cNvPicPr>
            <a:picLocks noChangeAspect="1"/>
          </p:cNvPicPr>
          <p:nvPr/>
        </p:nvPicPr>
        <p:blipFill>
          <a:blip r:embed="rId2" cstate="print"/>
          <a:srcRect l="23579" t="3215" r="19617"/>
          <a:stretch>
            <a:fillRect/>
          </a:stretch>
        </p:blipFill>
        <p:spPr>
          <a:xfrm>
            <a:off x="467544" y="764704"/>
            <a:ext cx="3816424" cy="433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3" cstate="print"/>
          <a:srcRect l="10836" t="10472" r="25817"/>
          <a:stretch>
            <a:fillRect/>
          </a:stretch>
        </p:blipFill>
        <p:spPr>
          <a:xfrm>
            <a:off x="4716016" y="836712"/>
            <a:ext cx="417646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5301208"/>
            <a:ext cx="410445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Хан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Мамай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Смайлик-злой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052736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ediapreview.jpg"/>
          <p:cNvPicPr>
            <a:picLocks noChangeAspect="1"/>
          </p:cNvPicPr>
          <p:nvPr/>
        </p:nvPicPr>
        <p:blipFill>
          <a:blip r:embed="rId2" cstate="print"/>
          <a:srcRect b="2597"/>
          <a:stretch>
            <a:fillRect/>
          </a:stretch>
        </p:blipFill>
        <p:spPr>
          <a:xfrm>
            <a:off x="0" y="1313384"/>
            <a:ext cx="9144000" cy="554461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1380 – Куликовская битва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145</Words>
  <Application>Microsoft Office PowerPoint</Application>
  <PresentationFormat>Экран (4:3)</PresentationFormat>
  <Paragraphs>39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 7.  Московская Русь</vt:lpstr>
      <vt:lpstr>Слайд 2</vt:lpstr>
      <vt:lpstr>1147 г. - основание Москвы </vt:lpstr>
      <vt:lpstr>Причины усиления Москвы</vt:lpstr>
      <vt:lpstr>Дмитрий Донской (1350-1389)</vt:lpstr>
      <vt:lpstr>Дмитрий перестает платить дань Золотой Орде</vt:lpstr>
      <vt:lpstr>Дмитрий  Донской</vt:lpstr>
      <vt:lpstr>1380 – Куликовская битва</vt:lpstr>
      <vt:lpstr>Слайд 9</vt:lpstr>
      <vt:lpstr>В XV веке Золотая Орда распалась на несколько государств</vt:lpstr>
      <vt:lpstr>Слайд 11</vt:lpstr>
      <vt:lpstr>Иван III (1440-1505)</vt:lpstr>
      <vt:lpstr>Иван III опять перестает платить дань монголам</vt:lpstr>
      <vt:lpstr>Иван III</vt:lpstr>
      <vt:lpstr>1480 – «Стояние на Угре»</vt:lpstr>
      <vt:lpstr>1480 – год освобождения Русской земли  от монголо-татарского ига</vt:lpstr>
      <vt:lpstr>Вопросы для повторения</vt:lpstr>
      <vt:lpstr>Как называется это княжество?</vt:lpstr>
      <vt:lpstr>В каком году была основана Москва?</vt:lpstr>
      <vt:lpstr>Кто основал Москву?</vt:lpstr>
      <vt:lpstr>Назовите причины усиления Москвы?</vt:lpstr>
      <vt:lpstr>Кто это?</vt:lpstr>
      <vt:lpstr>1380 – ?</vt:lpstr>
      <vt:lpstr>Кто победил в Куликовской битве?</vt:lpstr>
      <vt:lpstr>Кто это?</vt:lpstr>
      <vt:lpstr>1480 – ?</vt:lpstr>
      <vt:lpstr>В каком году произошло освобождения Русской земли  от монголо-татарского ига?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102</cp:revision>
  <dcterms:created xsi:type="dcterms:W3CDTF">2017-01-23T13:26:13Z</dcterms:created>
  <dcterms:modified xsi:type="dcterms:W3CDTF">2017-12-07T08:37:19Z</dcterms:modified>
</cp:coreProperties>
</file>