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4" r:id="rId3"/>
    <p:sldId id="291" r:id="rId4"/>
    <p:sldId id="270" r:id="rId5"/>
    <p:sldId id="292" r:id="rId6"/>
    <p:sldId id="283" r:id="rId7"/>
    <p:sldId id="287" r:id="rId8"/>
    <p:sldId id="285" r:id="rId9"/>
    <p:sldId id="288" r:id="rId10"/>
    <p:sldId id="293" r:id="rId11"/>
    <p:sldId id="294" r:id="rId12"/>
    <p:sldId id="282" r:id="rId13"/>
    <p:sldId id="306" r:id="rId14"/>
    <p:sldId id="295" r:id="rId15"/>
    <p:sldId id="290" r:id="rId16"/>
    <p:sldId id="296" r:id="rId17"/>
    <p:sldId id="30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35.</a:t>
            </a:r>
            <a:br>
              <a:rPr lang="ru-RU" dirty="0" smtClean="0"/>
            </a:br>
            <a:r>
              <a:rPr lang="ru-RU" dirty="0" smtClean="0"/>
              <a:t>Появление фашизма. </a:t>
            </a:r>
            <a:br>
              <a:rPr lang="ru-RU" dirty="0" smtClean="0"/>
            </a:br>
            <a:r>
              <a:rPr lang="ru-RU" dirty="0" smtClean="0"/>
              <a:t>Начало второй мировой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4px-Ribbentrop-Molotov-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266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1 сентября 1939 г. Германия напала на Польшу (начало Второй мировой войны)</a:t>
            </a:r>
            <a:endParaRPr lang="ru-RU" sz="3600" dirty="0"/>
          </a:p>
        </p:txBody>
      </p:sp>
      <p:pic>
        <p:nvPicPr>
          <p:cNvPr id="5" name="Рисунок 4" descr="1334250613_1-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5184576" cy="513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64" y="1916832"/>
            <a:ext cx="6039272" cy="43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10-31 мая 1940 г. – нападение Германии на Нидерланды, Бельгию, Францию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10 июля – 30 октября 1940 – битва за Британию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88" y="1700808"/>
            <a:ext cx="5701456" cy="483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0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Апрель 1941 г. – СССР заключил договор с Японией о нейтралитете</a:t>
            </a:r>
            <a:endParaRPr lang="ru-RU" sz="3600" dirty="0"/>
          </a:p>
        </p:txBody>
      </p:sp>
      <p:pic>
        <p:nvPicPr>
          <p:cNvPr id="4" name="Рисунок 3" descr="2017_04_05-15-14_002_56de37e39e787f155117555a53998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22 июня 1941 г. Германия напала на СССР</a:t>
            </a:r>
            <a:endParaRPr lang="ru-RU" sz="3600" dirty="0"/>
          </a:p>
        </p:txBody>
      </p:sp>
      <p:pic>
        <p:nvPicPr>
          <p:cNvPr id="9" name="Рисунок 8" descr="блицкриг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624736" cy="536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7 декабря 1941 г. Япония напала на американскую базу </a:t>
            </a:r>
            <a:r>
              <a:rPr lang="ru-RU" sz="3600" b="1" dirty="0" err="1" smtClean="0">
                <a:effectLst/>
              </a:rPr>
              <a:t>Пёрл-Харбор</a:t>
            </a:r>
            <a:endParaRPr lang="ru-RU" sz="3600" dirty="0"/>
          </a:p>
        </p:txBody>
      </p:sp>
      <p:pic>
        <p:nvPicPr>
          <p:cNvPr id="4" name="Рисунок 3" descr="pearl-harbor-hawaii-usa-map.gif"/>
          <p:cNvPicPr>
            <a:picLocks noChangeAspect="1"/>
          </p:cNvPicPr>
          <p:nvPr/>
        </p:nvPicPr>
        <p:blipFill>
          <a:blip r:embed="rId2" cstate="print"/>
          <a:srcRect t="11316"/>
          <a:stretch>
            <a:fillRect/>
          </a:stretch>
        </p:blipFill>
        <p:spPr>
          <a:xfrm>
            <a:off x="611780" y="1484784"/>
            <a:ext cx="805160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6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3" name="Рисунок 2" descr="Benito-Mussolini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3456384" cy="486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/>
          <a:lstStyle/>
          <a:p>
            <a:r>
              <a:rPr lang="ru-RU" dirty="0" smtClean="0"/>
              <a:t>Как называлась партия Гитлера?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Италия 1919 г.</a:t>
            </a:r>
            <a:endParaRPr lang="ru-RU" sz="3600" dirty="0"/>
          </a:p>
        </p:txBody>
      </p:sp>
      <p:pic>
        <p:nvPicPr>
          <p:cNvPr id="4" name="Рисунок 3" descr="Benito-Mussolini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456384" cy="486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155679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Бенито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Мусолини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1955" y="3789040"/>
            <a:ext cx="4075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«fasci di combattimento» </a:t>
            </a:r>
            <a:endParaRPr lang="ru-RU" sz="2800" b="1" dirty="0" smtClean="0"/>
          </a:p>
          <a:p>
            <a:r>
              <a:rPr lang="it-IT" sz="2800" b="1" dirty="0" smtClean="0"/>
              <a:t>(Союза борьбы)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Гитлер стал рейхсканцлером?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страну в 1938 году оккупирует Германия?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«Мюнхенское соглашение»?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«Пакт Молотова-Риббентропа»?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началась вторая мировая война?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/>
          <a:lstStyle/>
          <a:p>
            <a:r>
              <a:rPr lang="ru-RU" dirty="0" smtClean="0"/>
              <a:t>Когда Германия напала на СССР?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Германия 1920г.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55679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Адольф Гитлер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1955" y="3789040"/>
            <a:ext cx="35084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НСДАП (</a:t>
            </a:r>
            <a:r>
              <a:rPr lang="ru-RU" sz="2800" i="1" dirty="0" smtClean="0"/>
              <a:t>немецкая национал-социалистическая рабочая партия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8" name="Рисунок 7" descr="Adolf_Hitler-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384376" cy="489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1933 – Гитлер стал рейхсканцлером Германии</a:t>
            </a:r>
            <a:endParaRPr lang="ru-RU" sz="3600" dirty="0"/>
          </a:p>
        </p:txBody>
      </p:sp>
      <p:pic>
        <p:nvPicPr>
          <p:cNvPr id="6" name="Рисунок 5" descr="Bundesarchiv_Bild_183-S38324,_Tag_von_Potsdam,_Adolf_Hitler,_Paul_v._Hinden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92280" cy="496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28 июня 1919 г. – Версальский мирный договор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Германия признавала свою </a:t>
            </a:r>
            <a:r>
              <a:rPr lang="ru-RU" b="1" dirty="0" smtClean="0"/>
              <a:t>ответственность за весь ущерб</a:t>
            </a:r>
            <a:r>
              <a:rPr lang="ru-RU" dirty="0" smtClean="0"/>
              <a:t>, причиненный все странам участницам первой мировой войны. Этот ущерб проигравшая сторона должна будет возместить.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Вильгельм </a:t>
            </a:r>
            <a:r>
              <a:rPr lang="en-US" dirty="0" smtClean="0"/>
              <a:t>II</a:t>
            </a:r>
            <a:r>
              <a:rPr lang="ru-RU" dirty="0" smtClean="0"/>
              <a:t>, император страны, признавался международным военным преступников и его требовали предать трибуналу (статья 227)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Устанавливались четкие </a:t>
            </a:r>
            <a:r>
              <a:rPr lang="ru-RU" b="1" dirty="0" smtClean="0"/>
              <a:t>границы между странами Европы</a:t>
            </a:r>
            <a:r>
              <a:rPr lang="ru-RU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/>
              <a:t>Немецкому государству запрещалось иметь регулярную армию </a:t>
            </a:r>
            <a:r>
              <a:rPr lang="ru-RU" dirty="0" smtClean="0"/>
              <a:t>(статья 173)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Все крепости и укрепленный районы к западу от Рейна должны быть полностью уничтожены. </a:t>
            </a:r>
            <a:r>
              <a:rPr lang="ru-RU" b="1" dirty="0" smtClean="0"/>
              <a:t>Демилитаризация Рейнской зоны </a:t>
            </a:r>
            <a:r>
              <a:rPr lang="ru-RU" dirty="0" smtClean="0"/>
              <a:t>(статья 180)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Германия обязывалась </a:t>
            </a:r>
            <a:r>
              <a:rPr lang="ru-RU" b="1" dirty="0" smtClean="0"/>
              <a:t>выплачивать репарации </a:t>
            </a:r>
            <a:r>
              <a:rPr lang="ru-RU" dirty="0" smtClean="0"/>
              <a:t>странам победительницам (статья 235)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Территории к западу от Рейна буду оккупированы союзными войсками, чтобы следить за соблюдениями условий договора (статья 428).</a:t>
            </a:r>
          </a:p>
        </p:txBody>
      </p:sp>
      <p:pic>
        <p:nvPicPr>
          <p:cNvPr id="4" name="Рисунок 3" descr="hitler_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8619" y="2420888"/>
            <a:ext cx="2795381" cy="443711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75656" y="260648"/>
            <a:ext cx="6624736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403648" y="332656"/>
            <a:ext cx="6696744" cy="13955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1938 г. – Германия оккупирует Австрию</a:t>
            </a:r>
            <a:endParaRPr lang="ru-RU" dirty="0"/>
          </a:p>
        </p:txBody>
      </p:sp>
      <p:pic>
        <p:nvPicPr>
          <p:cNvPr id="6" name="Рисунок 5" descr="anschl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1938 г. – Мюнхенское соглашение</a:t>
            </a:r>
            <a:endParaRPr lang="ru-RU" dirty="0"/>
          </a:p>
        </p:txBody>
      </p:sp>
      <p:pic>
        <p:nvPicPr>
          <p:cNvPr id="5" name="Рисунок 4" descr="Bundesarchiv_Bild_183-R69173,_Münchener_Abkommen,_Staatsche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12360" cy="5351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63000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Эдуард  Даладье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Бенито</a:t>
            </a:r>
            <a:r>
              <a:rPr lang="ru-RU" b="1" dirty="0" smtClean="0"/>
              <a:t> Муссолини</a:t>
            </a:r>
            <a:endParaRPr lang="ru-RU" b="1" dirty="0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059832" y="3789040"/>
            <a:ext cx="324036" cy="2510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0"/>
          </p:cNvCxnSpPr>
          <p:nvPr/>
        </p:nvCxnSpPr>
        <p:spPr>
          <a:xfrm flipH="1" flipV="1">
            <a:off x="5940152" y="3645024"/>
            <a:ext cx="1692188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Невилл</a:t>
            </a:r>
            <a:r>
              <a:rPr lang="ru-RU" b="1" dirty="0" smtClean="0"/>
              <a:t> Чемберлен</a:t>
            </a:r>
            <a:endParaRPr lang="ru-RU" b="1" dirty="0"/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V="1">
            <a:off x="1511660" y="3717032"/>
            <a:ext cx="108012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7984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Адольф Гитлер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17" idx="0"/>
          </p:cNvCxnSpPr>
          <p:nvPr/>
        </p:nvCxnSpPr>
        <p:spPr>
          <a:xfrm flipH="1" flipV="1">
            <a:off x="4752020" y="3861048"/>
            <a:ext cx="612068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Присоединение Судетской области и Чехословакии </a:t>
            </a:r>
            <a:endParaRPr lang="ru-RU" sz="3600" dirty="0"/>
          </a:p>
        </p:txBody>
      </p:sp>
      <p:pic>
        <p:nvPicPr>
          <p:cNvPr id="5" name="Рисунок 4" descr="59d09ab569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36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23 августа 1939 г. – договор о ненападении между СССР и Германией.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/>
              <a:t>Пакт </a:t>
            </a:r>
            <a:r>
              <a:rPr lang="ru-RU" sz="3600" b="1" dirty="0" err="1" smtClean="0"/>
              <a:t>Молотова-Риббентопа</a:t>
            </a:r>
            <a:endParaRPr lang="ru-RU" sz="3600" dirty="0"/>
          </a:p>
        </p:txBody>
      </p:sp>
      <p:pic>
        <p:nvPicPr>
          <p:cNvPr id="4" name="Рисунок 3" descr="1280px-Sdelka_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13" y="1844824"/>
            <a:ext cx="8388059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317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Тема Office</vt:lpstr>
      <vt:lpstr>Тема 35. Появление фашизма.  Начало второй мировой войны</vt:lpstr>
      <vt:lpstr>Италия 1919 г.</vt:lpstr>
      <vt:lpstr>Германия 1920г.</vt:lpstr>
      <vt:lpstr>1933 – Гитлер стал рейхсканцлером Германии</vt:lpstr>
      <vt:lpstr>28 июня 1919 г. – Версальский мирный договор</vt:lpstr>
      <vt:lpstr>1938 г. – Германия оккупирует Австрию</vt:lpstr>
      <vt:lpstr>1938 г. – Мюнхенское соглашение</vt:lpstr>
      <vt:lpstr>Присоединение Судетской области и Чехословакии </vt:lpstr>
      <vt:lpstr>23 августа 1939 г. – договор о ненападении между СССР и Германией. Пакт Молотова-Риббентопа</vt:lpstr>
      <vt:lpstr>Презентация PowerPoint</vt:lpstr>
      <vt:lpstr>1 сентября 1939 г. Германия напала на Польшу (начало Второй мировой войны)</vt:lpstr>
      <vt:lpstr>10-31 мая 1940 г. – нападение Германии на Нидерланды, Бельгию, Францию</vt:lpstr>
      <vt:lpstr>10 июля – 30 октября 1940 – битва за Британию</vt:lpstr>
      <vt:lpstr>Апрель 1941 г. – СССР заключил договор с Японией о нейтралитете</vt:lpstr>
      <vt:lpstr>22 июня 1941 г. Германия напала на СССР</vt:lpstr>
      <vt:lpstr>7 декабря 1941 г. Япония напала на американскую базу Пёрл-Харбор</vt:lpstr>
      <vt:lpstr>Вопросы для повторения</vt:lpstr>
      <vt:lpstr>Кто это?</vt:lpstr>
      <vt:lpstr>Как называлась партия Гитлера?</vt:lpstr>
      <vt:lpstr>В каком году Гитлер стал рейхсканцлером?</vt:lpstr>
      <vt:lpstr>Какую страну в 1938 году оккупирует Германия?</vt:lpstr>
      <vt:lpstr>Что такое «Мюнхенское соглашение»?</vt:lpstr>
      <vt:lpstr>Что такое «Пакт Молотова-Риббентропа»? </vt:lpstr>
      <vt:lpstr>Когда началась вторая мировая война?</vt:lpstr>
      <vt:lpstr>Когда Германия напала на СССР?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48</cp:revision>
  <dcterms:created xsi:type="dcterms:W3CDTF">2017-01-23T13:26:13Z</dcterms:created>
  <dcterms:modified xsi:type="dcterms:W3CDTF">2022-06-29T14:07:05Z</dcterms:modified>
</cp:coreProperties>
</file>