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92" r:id="rId3"/>
    <p:sldId id="289" r:id="rId4"/>
    <p:sldId id="297" r:id="rId5"/>
    <p:sldId id="307" r:id="rId6"/>
    <p:sldId id="306" r:id="rId7"/>
    <p:sldId id="322" r:id="rId8"/>
    <p:sldId id="323" r:id="rId9"/>
    <p:sldId id="324" r:id="rId10"/>
    <p:sldId id="308" r:id="rId11"/>
    <p:sldId id="314" r:id="rId12"/>
    <p:sldId id="295" r:id="rId13"/>
    <p:sldId id="309" r:id="rId14"/>
    <p:sldId id="310" r:id="rId15"/>
    <p:sldId id="311" r:id="rId16"/>
    <p:sldId id="312" r:id="rId17"/>
    <p:sldId id="313" r:id="rId18"/>
    <p:sldId id="315" r:id="rId19"/>
    <p:sldId id="316" r:id="rId20"/>
    <p:sldId id="317" r:id="rId21"/>
    <p:sldId id="318" r:id="rId22"/>
    <p:sldId id="319" r:id="rId23"/>
    <p:sldId id="32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8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Тема 2. </a:t>
            </a:r>
            <a:br>
              <a:rPr lang="ru-RU" dirty="0" smtClean="0"/>
            </a:br>
            <a:r>
              <a:rPr lang="ru-RU" dirty="0" smtClean="0"/>
              <a:t>Восточные славяне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/>
          <a:lstStyle/>
          <a:p>
            <a:r>
              <a:rPr lang="ru-RU" dirty="0" smtClean="0"/>
              <a:t>Вопросы для повторения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/>
              <a:t>Кто такие восточные славяне?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dirty="0" smtClean="0"/>
              <a:t>Что это?</a:t>
            </a:r>
            <a:endParaRPr lang="ru-RU" dirty="0"/>
          </a:p>
        </p:txBody>
      </p:sp>
      <p:pic>
        <p:nvPicPr>
          <p:cNvPr id="5" name="Рисунок 4" descr="пв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556792"/>
            <a:ext cx="5760640" cy="4554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dirty="0" smtClean="0"/>
              <a:t>Кто это?</a:t>
            </a:r>
            <a:endParaRPr lang="ru-RU" dirty="0"/>
          </a:p>
        </p:txBody>
      </p:sp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556792"/>
            <a:ext cx="3312368" cy="4691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dirty="0" smtClean="0"/>
              <a:t>Кто это?</a:t>
            </a:r>
            <a:endParaRPr lang="ru-RU" dirty="0"/>
          </a:p>
        </p:txBody>
      </p:sp>
      <p:pic>
        <p:nvPicPr>
          <p:cNvPr id="5" name="Рисунок 4" descr="na_rossiiskih-608x434.png"/>
          <p:cNvPicPr>
            <a:picLocks noChangeAspect="1"/>
          </p:cNvPicPr>
          <p:nvPr/>
        </p:nvPicPr>
        <p:blipFill>
          <a:blip r:embed="rId2" cstate="print"/>
          <a:srcRect l="28862" t="4710" r="17672"/>
          <a:stretch>
            <a:fillRect/>
          </a:stretch>
        </p:blipFill>
        <p:spPr>
          <a:xfrm>
            <a:off x="2771800" y="1556792"/>
            <a:ext cx="3816424" cy="4855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dirty="0" smtClean="0"/>
              <a:t>Кто это?</a:t>
            </a:r>
            <a:endParaRPr lang="ru-RU" dirty="0"/>
          </a:p>
        </p:txBody>
      </p:sp>
      <p:pic>
        <p:nvPicPr>
          <p:cNvPr id="4" name="Рисунок 3" descr="дружина.jpg"/>
          <p:cNvPicPr>
            <a:picLocks noChangeAspect="1"/>
          </p:cNvPicPr>
          <p:nvPr/>
        </p:nvPicPr>
        <p:blipFill>
          <a:blip r:embed="rId2" cstate="print"/>
          <a:srcRect t="5660"/>
          <a:stretch>
            <a:fillRect/>
          </a:stretch>
        </p:blipFill>
        <p:spPr>
          <a:xfrm>
            <a:off x="1691679" y="1916832"/>
            <a:ext cx="5844823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dirty="0" smtClean="0"/>
              <a:t>Кто это?</a:t>
            </a:r>
            <a:endParaRPr lang="ru-RU" dirty="0"/>
          </a:p>
        </p:txBody>
      </p:sp>
      <p:pic>
        <p:nvPicPr>
          <p:cNvPr id="5" name="Рисунок 4" descr="i3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772816"/>
            <a:ext cx="5400600" cy="3594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dirty="0" smtClean="0"/>
              <a:t>Что это?</a:t>
            </a:r>
            <a:endParaRPr lang="ru-RU" dirty="0"/>
          </a:p>
        </p:txBody>
      </p:sp>
      <p:pic>
        <p:nvPicPr>
          <p:cNvPr id="4" name="Рисунок 3" descr="вече.jpg"/>
          <p:cNvPicPr>
            <a:picLocks noChangeAspect="1"/>
          </p:cNvPicPr>
          <p:nvPr/>
        </p:nvPicPr>
        <p:blipFill>
          <a:blip r:embed="rId2" cstate="print"/>
          <a:srcRect t="5930" r="2954"/>
          <a:stretch>
            <a:fillRect/>
          </a:stretch>
        </p:blipFill>
        <p:spPr>
          <a:xfrm>
            <a:off x="2771800" y="1988839"/>
            <a:ext cx="3816424" cy="4308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dirty="0" smtClean="0"/>
              <a:t>Что это?</a:t>
            </a:r>
            <a:endParaRPr lang="ru-RU" dirty="0"/>
          </a:p>
        </p:txBody>
      </p:sp>
      <p:pic>
        <p:nvPicPr>
          <p:cNvPr id="4" name="Рисунок 3" descr="пшениц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916832"/>
            <a:ext cx="388843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dirty="0" smtClean="0"/>
              <a:t>Что это?</a:t>
            </a:r>
            <a:endParaRPr lang="ru-RU" dirty="0"/>
          </a:p>
        </p:txBody>
      </p:sp>
      <p:pic>
        <p:nvPicPr>
          <p:cNvPr id="5" name="Рисунок 4" descr="rfgecn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844824"/>
            <a:ext cx="402501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вян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6512" y="2636912"/>
            <a:ext cx="9144000" cy="1872208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Кто такие </a:t>
            </a:r>
            <a:b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восточные славяне?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dirty="0" smtClean="0"/>
              <a:t>Что это?</a:t>
            </a:r>
            <a:endParaRPr lang="ru-RU" dirty="0"/>
          </a:p>
        </p:txBody>
      </p:sp>
      <p:pic>
        <p:nvPicPr>
          <p:cNvPr id="4" name="Рисунок 3" descr="реп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348880"/>
            <a:ext cx="5949288" cy="376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dirty="0" smtClean="0"/>
              <a:t>Что это?</a:t>
            </a:r>
            <a:endParaRPr lang="ru-RU" dirty="0"/>
          </a:p>
        </p:txBody>
      </p:sp>
      <p:pic>
        <p:nvPicPr>
          <p:cNvPr id="5" name="Рисунок 4" descr="лу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8491" y="1772816"/>
            <a:ext cx="4197685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dirty="0" smtClean="0"/>
              <a:t>Что это?</a:t>
            </a:r>
            <a:endParaRPr lang="ru-RU" dirty="0"/>
          </a:p>
        </p:txBody>
      </p:sp>
      <p:pic>
        <p:nvPicPr>
          <p:cNvPr id="4" name="Рисунок 3" descr="burak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484784"/>
            <a:ext cx="4784011" cy="478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Назовите занятия древних славян</a:t>
            </a:r>
            <a:endParaRPr lang="ru-RU" dirty="0"/>
          </a:p>
        </p:txBody>
      </p:sp>
      <p:pic>
        <p:nvPicPr>
          <p:cNvPr id="4" name="Рисунок 3" descr="72236807 — копия.jpg"/>
          <p:cNvPicPr>
            <a:picLocks noChangeAspect="1"/>
          </p:cNvPicPr>
          <p:nvPr/>
        </p:nvPicPr>
        <p:blipFill>
          <a:blip r:embed="rId2" cstate="print"/>
          <a:srcRect b="10748"/>
          <a:stretch>
            <a:fillRect/>
          </a:stretch>
        </p:blipFill>
        <p:spPr>
          <a:xfrm>
            <a:off x="4499992" y="1556792"/>
            <a:ext cx="2952328" cy="1755568"/>
          </a:xfrm>
          <a:prstGeom prst="rect">
            <a:avLst/>
          </a:prstGeom>
        </p:spPr>
      </p:pic>
      <p:pic>
        <p:nvPicPr>
          <p:cNvPr id="6" name="Рисунок 5" descr="йцйц —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556792"/>
            <a:ext cx="3014374" cy="1976826"/>
          </a:xfrm>
          <a:prstGeom prst="rect">
            <a:avLst/>
          </a:prstGeom>
        </p:spPr>
      </p:pic>
      <p:pic>
        <p:nvPicPr>
          <p:cNvPr id="7" name="Рисунок 6" descr="рем — копия.jpg"/>
          <p:cNvPicPr>
            <a:picLocks noChangeAspect="1"/>
          </p:cNvPicPr>
          <p:nvPr/>
        </p:nvPicPr>
        <p:blipFill>
          <a:blip r:embed="rId4" cstate="print"/>
          <a:srcRect l="14120" b="5548"/>
          <a:stretch>
            <a:fillRect/>
          </a:stretch>
        </p:blipFill>
        <p:spPr>
          <a:xfrm>
            <a:off x="4499992" y="3267897"/>
            <a:ext cx="2960204" cy="1831321"/>
          </a:xfrm>
          <a:prstGeom prst="rect">
            <a:avLst/>
          </a:prstGeom>
        </p:spPr>
      </p:pic>
      <p:pic>
        <p:nvPicPr>
          <p:cNvPr id="8" name="Рисунок 7" descr="ррр —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4848417"/>
            <a:ext cx="3014374" cy="2009583"/>
          </a:xfrm>
          <a:prstGeom prst="rect">
            <a:avLst/>
          </a:prstGeom>
        </p:spPr>
      </p:pic>
      <p:pic>
        <p:nvPicPr>
          <p:cNvPr id="9" name="Рисунок 8" descr="фото137 — копия.jpg"/>
          <p:cNvPicPr>
            <a:picLocks noChangeAspect="1"/>
          </p:cNvPicPr>
          <p:nvPr/>
        </p:nvPicPr>
        <p:blipFill>
          <a:blip r:embed="rId6" cstate="print"/>
          <a:srcRect b="7934"/>
          <a:stretch>
            <a:fillRect/>
          </a:stretch>
        </p:blipFill>
        <p:spPr>
          <a:xfrm>
            <a:off x="4499992" y="5085184"/>
            <a:ext cx="2952327" cy="1772817"/>
          </a:xfrm>
          <a:prstGeom prst="rect">
            <a:avLst/>
          </a:prstGeom>
        </p:spPr>
      </p:pic>
      <p:pic>
        <p:nvPicPr>
          <p:cNvPr id="10" name="Рисунок 9" descr="cattle — копия.jpg"/>
          <p:cNvPicPr>
            <a:picLocks noChangeAspect="1"/>
          </p:cNvPicPr>
          <p:nvPr/>
        </p:nvPicPr>
        <p:blipFill>
          <a:blip r:embed="rId7" cstate="print"/>
          <a:srcRect t="15037" r="1739"/>
          <a:stretch>
            <a:fillRect/>
          </a:stretch>
        </p:blipFill>
        <p:spPr>
          <a:xfrm>
            <a:off x="1331640" y="3284984"/>
            <a:ext cx="3014374" cy="1777509"/>
          </a:xfrm>
          <a:prstGeom prst="rect">
            <a:avLst/>
          </a:prstGeom>
        </p:spPr>
      </p:pic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31640" y="2267031"/>
            <a:ext cx="6192688" cy="397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56176" y="5373216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Украинцы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692696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Восточные славяне</a:t>
            </a:r>
            <a:endParaRPr lang="ru-RU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4221088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Белорусы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635896" y="4881354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Русские </a:t>
            </a:r>
            <a:endParaRPr lang="ru-RU" sz="4000" dirty="0"/>
          </a:p>
        </p:txBody>
      </p:sp>
      <p:pic>
        <p:nvPicPr>
          <p:cNvPr id="9" name="Рисунок 8" descr="Naryadyi-brachuyushhihs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636912"/>
            <a:ext cx="2880320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бе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132856"/>
            <a:ext cx="2929139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ук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3140968"/>
            <a:ext cx="2784310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ар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Откуда мы знаем историю восточных славян?</a:t>
            </a:r>
            <a:endParaRPr lang="ru-RU" sz="3600" dirty="0"/>
          </a:p>
        </p:txBody>
      </p:sp>
      <p:pic>
        <p:nvPicPr>
          <p:cNvPr id="5" name="Рисунок 4" descr="пв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80727"/>
            <a:ext cx="5760640" cy="4554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3568" y="5517232"/>
            <a:ext cx="5184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Летопись </a:t>
            </a:r>
          </a:p>
          <a:p>
            <a:pPr algn="ctr"/>
            <a:r>
              <a:rPr lang="ru-RU" sz="3200" b="1" dirty="0" smtClean="0"/>
              <a:t>«Повесть временных лет»</a:t>
            </a:r>
            <a:endParaRPr lang="ru-RU" sz="3200" b="1" dirty="0"/>
          </a:p>
        </p:txBody>
      </p:sp>
      <p:pic>
        <p:nvPicPr>
          <p:cNvPr id="7" name="Рисунок 6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32377">
            <a:off x="1079665" y="1631208"/>
            <a:ext cx="2314343" cy="32781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 rot="307939">
            <a:off x="1047963" y="4377419"/>
            <a:ext cx="2308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Нестор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Рисунок 8" descr="saxon-grave-in-roman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700808"/>
            <a:ext cx="3816424" cy="286231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 rot="20938754">
            <a:off x="6406796" y="4173576"/>
            <a:ext cx="230967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Археология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5b64603e17fed87196ae3e897ae8cf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34991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53136" y="188640"/>
            <a:ext cx="3490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Племена славян:</a:t>
            </a:r>
            <a:endParaRPr lang="ru-RU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5724128" y="836712"/>
            <a:ext cx="23042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Поляне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Древляне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Северяне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Радимичи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Дреговичи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Дулебы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Вятичи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Кривичи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err="1" smtClean="0"/>
              <a:t>Словене</a:t>
            </a: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Уличи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Тиверцы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3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88640"/>
            <a:ext cx="4139952" cy="2755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дружина.jpg"/>
          <p:cNvPicPr>
            <a:picLocks noChangeAspect="1"/>
          </p:cNvPicPr>
          <p:nvPr/>
        </p:nvPicPr>
        <p:blipFill>
          <a:blip r:embed="rId3" cstate="print"/>
          <a:srcRect t="5660"/>
          <a:stretch>
            <a:fillRect/>
          </a:stretch>
        </p:blipFill>
        <p:spPr>
          <a:xfrm>
            <a:off x="0" y="212858"/>
            <a:ext cx="5004048" cy="3144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na_rossiiskih-608x434.png"/>
          <p:cNvPicPr>
            <a:picLocks noChangeAspect="1"/>
          </p:cNvPicPr>
          <p:nvPr/>
        </p:nvPicPr>
        <p:blipFill>
          <a:blip r:embed="rId4" cstate="print"/>
          <a:srcRect l="28862" t="4710" r="17672"/>
          <a:stretch>
            <a:fillRect/>
          </a:stretch>
        </p:blipFill>
        <p:spPr>
          <a:xfrm>
            <a:off x="2915816" y="1484784"/>
            <a:ext cx="3214571" cy="4089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131840" y="5661248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Князь</a:t>
            </a:r>
            <a:endParaRPr lang="ru-RU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573016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Дружина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012160" y="3068960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Совет старейшин</a:t>
            </a:r>
            <a:endParaRPr lang="ru-RU" sz="3200" dirty="0"/>
          </a:p>
        </p:txBody>
      </p:sp>
      <p:pic>
        <p:nvPicPr>
          <p:cNvPr id="14" name="Рисунок 13" descr="вече.jpg"/>
          <p:cNvPicPr>
            <a:picLocks noChangeAspect="1"/>
          </p:cNvPicPr>
          <p:nvPr/>
        </p:nvPicPr>
        <p:blipFill>
          <a:blip r:embed="rId5" cstate="print"/>
          <a:srcRect t="5930" r="2954"/>
          <a:stretch>
            <a:fillRect/>
          </a:stretch>
        </p:blipFill>
        <p:spPr>
          <a:xfrm>
            <a:off x="-36512" y="2996952"/>
            <a:ext cx="3419872" cy="3861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15008" y="2916233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Вече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Земледелие</a:t>
            </a:r>
            <a:endParaRPr lang="ru-RU" dirty="0"/>
          </a:p>
        </p:txBody>
      </p:sp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6592"/>
            <a:ext cx="9144000" cy="5931408"/>
          </a:xfrm>
          <a:prstGeom prst="rect">
            <a:avLst/>
          </a:prstGeom>
        </p:spPr>
      </p:pic>
      <p:pic>
        <p:nvPicPr>
          <p:cNvPr id="10" name="Рисунок 9" descr="пшениц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429000"/>
            <a:ext cx="2592288" cy="2592288"/>
          </a:xfrm>
          <a:prstGeom prst="rect">
            <a:avLst/>
          </a:prstGeom>
        </p:spPr>
      </p:pic>
      <p:pic>
        <p:nvPicPr>
          <p:cNvPr id="11" name="Рисунок 10" descr="реп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4077071"/>
            <a:ext cx="2880320" cy="1824705"/>
          </a:xfrm>
          <a:prstGeom prst="rect">
            <a:avLst/>
          </a:prstGeom>
        </p:spPr>
      </p:pic>
      <p:pic>
        <p:nvPicPr>
          <p:cNvPr id="12" name="Рисунок 11" descr="rfgecn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1628800"/>
            <a:ext cx="1656184" cy="1599986"/>
          </a:xfrm>
          <a:prstGeom prst="rect">
            <a:avLst/>
          </a:prstGeom>
        </p:spPr>
      </p:pic>
      <p:pic>
        <p:nvPicPr>
          <p:cNvPr id="13" name="Рисунок 12" descr="burak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3901573"/>
            <a:ext cx="2047707" cy="2047707"/>
          </a:xfrm>
          <a:prstGeom prst="rect">
            <a:avLst/>
          </a:prstGeom>
        </p:spPr>
      </p:pic>
      <p:pic>
        <p:nvPicPr>
          <p:cNvPr id="14" name="Рисунок 13" descr="лук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908720"/>
            <a:ext cx="2211957" cy="23146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3528" y="5877272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пшеница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9872" y="5877272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репа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3968" y="321297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капуста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04248" y="3140968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лук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32240" y="5877272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свёкла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build="p"/>
      <p:bldP spid="17" grpId="0" build="p"/>
      <p:bldP spid="18" grpId="0" build="p"/>
      <p:bldP spid="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72236807 — копия.jpg"/>
          <p:cNvPicPr>
            <a:picLocks noChangeAspect="1"/>
          </p:cNvPicPr>
          <p:nvPr/>
        </p:nvPicPr>
        <p:blipFill>
          <a:blip r:embed="rId2" cstate="print"/>
          <a:srcRect b="10748"/>
          <a:stretch>
            <a:fillRect/>
          </a:stretch>
        </p:blipFill>
        <p:spPr>
          <a:xfrm>
            <a:off x="4582345" y="0"/>
            <a:ext cx="3950095" cy="2348880"/>
          </a:xfrm>
          <a:prstGeom prst="rect">
            <a:avLst/>
          </a:prstGeom>
        </p:spPr>
      </p:pic>
      <p:pic>
        <p:nvPicPr>
          <p:cNvPr id="23" name="Рисунок 22" descr="йцйц —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584" y="0"/>
            <a:ext cx="4139952" cy="2714980"/>
          </a:xfrm>
          <a:prstGeom prst="rect">
            <a:avLst/>
          </a:prstGeom>
        </p:spPr>
      </p:pic>
      <p:pic>
        <p:nvPicPr>
          <p:cNvPr id="24" name="Рисунок 23" descr="рем — копия.jpg"/>
          <p:cNvPicPr>
            <a:picLocks noChangeAspect="1"/>
          </p:cNvPicPr>
          <p:nvPr/>
        </p:nvPicPr>
        <p:blipFill>
          <a:blip r:embed="rId4" cstate="print"/>
          <a:srcRect l="14120" b="5548"/>
          <a:stretch>
            <a:fillRect/>
          </a:stretch>
        </p:blipFill>
        <p:spPr>
          <a:xfrm>
            <a:off x="4824536" y="2287245"/>
            <a:ext cx="3707904" cy="2293883"/>
          </a:xfrm>
          <a:prstGeom prst="rect">
            <a:avLst/>
          </a:prstGeom>
        </p:spPr>
      </p:pic>
      <p:pic>
        <p:nvPicPr>
          <p:cNvPr id="25" name="Рисунок 24" descr="ррр —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4584" y="4098033"/>
            <a:ext cx="4139952" cy="2759968"/>
          </a:xfrm>
          <a:prstGeom prst="rect">
            <a:avLst/>
          </a:prstGeom>
        </p:spPr>
      </p:pic>
      <p:pic>
        <p:nvPicPr>
          <p:cNvPr id="26" name="Рисунок 25" descr="фото137 — копия.jpg"/>
          <p:cNvPicPr>
            <a:picLocks noChangeAspect="1"/>
          </p:cNvPicPr>
          <p:nvPr/>
        </p:nvPicPr>
        <p:blipFill>
          <a:blip r:embed="rId6" cstate="print"/>
          <a:srcRect b="7934"/>
          <a:stretch>
            <a:fillRect/>
          </a:stretch>
        </p:blipFill>
        <p:spPr>
          <a:xfrm>
            <a:off x="4824536" y="4580458"/>
            <a:ext cx="3707904" cy="2277542"/>
          </a:xfrm>
          <a:prstGeom prst="rect">
            <a:avLst/>
          </a:prstGeom>
        </p:spPr>
      </p:pic>
      <p:pic>
        <p:nvPicPr>
          <p:cNvPr id="22" name="Рисунок 21" descr="cattle — копия.jpg"/>
          <p:cNvPicPr>
            <a:picLocks noChangeAspect="1"/>
          </p:cNvPicPr>
          <p:nvPr/>
        </p:nvPicPr>
        <p:blipFill>
          <a:blip r:embed="rId7" cstate="print"/>
          <a:srcRect t="15037" r="1739"/>
          <a:stretch>
            <a:fillRect/>
          </a:stretch>
        </p:blipFill>
        <p:spPr>
          <a:xfrm>
            <a:off x="684584" y="2420888"/>
            <a:ext cx="4139952" cy="244123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619672" y="1340768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охота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7584" y="3750131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скотоводство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9592" y="5842337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рыболовство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6016" y="1340768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бортничество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20072" y="3645024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ремесло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36096" y="5842337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торговля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allAtOnce"/>
      <p:bldP spid="28" grpId="0" build="p"/>
      <p:bldP spid="29" grpId="0" build="p"/>
      <p:bldP spid="30" grpId="0" build="p"/>
      <p:bldP spid="31" grpId="0" build="p"/>
      <p:bldP spid="32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</TotalTime>
  <Words>101</Words>
  <Application>Microsoft Office PowerPoint</Application>
  <PresentationFormat>Экран (4:3)</PresentationFormat>
  <Paragraphs>53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Тема Office</vt:lpstr>
      <vt:lpstr>Тема 2.  Восточные славяне</vt:lpstr>
      <vt:lpstr>Кто такие  восточные славяне?</vt:lpstr>
      <vt:lpstr>Презентация PowerPoint</vt:lpstr>
      <vt:lpstr>Презентация PowerPoint</vt:lpstr>
      <vt:lpstr>Откуда мы знаем историю восточных славян?</vt:lpstr>
      <vt:lpstr>Презентация PowerPoint</vt:lpstr>
      <vt:lpstr>Презентация PowerPoint</vt:lpstr>
      <vt:lpstr>Земледелие</vt:lpstr>
      <vt:lpstr>Презентация PowerPoint</vt:lpstr>
      <vt:lpstr>Вопросы для повторения</vt:lpstr>
      <vt:lpstr>Кто такие восточные славяне?</vt:lpstr>
      <vt:lpstr>Что это?</vt:lpstr>
      <vt:lpstr>Кто это?</vt:lpstr>
      <vt:lpstr>Кто это?</vt:lpstr>
      <vt:lpstr>Кто это?</vt:lpstr>
      <vt:lpstr>Кто это?</vt:lpstr>
      <vt:lpstr>Что это?</vt:lpstr>
      <vt:lpstr>Что это?</vt:lpstr>
      <vt:lpstr>Что это?</vt:lpstr>
      <vt:lpstr>Что это?</vt:lpstr>
      <vt:lpstr>Что это?</vt:lpstr>
      <vt:lpstr>Что это?</vt:lpstr>
      <vt:lpstr>Назовите занятия древних славян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и расширение Российского государства</dc:title>
  <dc:creator>User</dc:creator>
  <cp:lastModifiedBy>admin</cp:lastModifiedBy>
  <cp:revision>101</cp:revision>
  <dcterms:created xsi:type="dcterms:W3CDTF">2017-01-23T13:26:13Z</dcterms:created>
  <dcterms:modified xsi:type="dcterms:W3CDTF">2025-01-16T07:29:58Z</dcterms:modified>
</cp:coreProperties>
</file>