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13" r:id="rId3"/>
    <p:sldId id="321" r:id="rId4"/>
    <p:sldId id="289" r:id="rId5"/>
    <p:sldId id="314" r:id="rId6"/>
    <p:sldId id="322" r:id="rId7"/>
    <p:sldId id="31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</a:t>
            </a:r>
            <a:r>
              <a:rPr lang="ru-RU" smtClean="0"/>
              <a:t>31.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НЭП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856" y="548680"/>
            <a:ext cx="8568952" cy="1470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НЭП – новая экономическая политика</a:t>
            </a:r>
            <a:br>
              <a:rPr lang="ru-RU" sz="3600" b="1" dirty="0" smtClean="0"/>
            </a:br>
            <a:r>
              <a:rPr lang="ru-RU" sz="3200" dirty="0" smtClean="0"/>
              <a:t>НЭП ввели вместо «Военного коммунизма»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2" r="454" b="8393"/>
          <a:stretch/>
        </p:blipFill>
        <p:spPr>
          <a:xfrm>
            <a:off x="-2668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26560" cy="16561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Главная причина ввода НЭПа – недовольство населения «военным коммунизмом»</a:t>
            </a: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2708920"/>
            <a:ext cx="763284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dirty="0"/>
              <a:t>В 1921 году в </a:t>
            </a:r>
            <a:r>
              <a:rPr lang="ru-RU" dirty="0" smtClean="0"/>
              <a:t>Тамбовской губернии</a:t>
            </a:r>
            <a:r>
              <a:rPr lang="ru-RU" dirty="0"/>
              <a:t>, в Сибири и в других местах прошли </a:t>
            </a:r>
            <a:r>
              <a:rPr lang="ru-RU" b="1" dirty="0"/>
              <a:t>крестьянские восстания. </a:t>
            </a:r>
            <a:r>
              <a:rPr lang="ru-RU" dirty="0" smtClean="0"/>
              <a:t>Крестьяне недовольны продразвёрсткой и </a:t>
            </a:r>
            <a:r>
              <a:rPr lang="ru-RU" dirty="0"/>
              <a:t>не хотели сеять хлеба больше, чем было </a:t>
            </a:r>
            <a:r>
              <a:rPr lang="ru-RU" dirty="0" smtClean="0"/>
              <a:t>нужно им </a:t>
            </a:r>
            <a:r>
              <a:rPr lang="ru-RU" dirty="0"/>
              <a:t>самим. </a:t>
            </a:r>
            <a:endParaRPr lang="ru-RU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1921 </a:t>
            </a:r>
            <a:r>
              <a:rPr lang="ru-RU" dirty="0" smtClean="0"/>
              <a:t>году в Кронштадте (</a:t>
            </a:r>
            <a:r>
              <a:rPr lang="ru-RU" dirty="0"/>
              <a:t>рядом с </a:t>
            </a:r>
            <a:r>
              <a:rPr lang="ru-RU" dirty="0" smtClean="0"/>
              <a:t>Петроградом) прошло </a:t>
            </a:r>
            <a:r>
              <a:rPr lang="ru-RU" b="1" dirty="0" smtClean="0"/>
              <a:t>восстание моряков</a:t>
            </a:r>
            <a:r>
              <a:rPr lang="ru-RU" dirty="0" smtClean="0"/>
              <a:t>.</a:t>
            </a:r>
            <a:r>
              <a:rPr lang="ru-RU" sz="3200" dirty="0"/>
              <a:t> </a:t>
            </a:r>
            <a:endParaRPr lang="ru-RU" sz="32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/>
              <a:t>Рабочие</a:t>
            </a:r>
            <a:r>
              <a:rPr lang="ru-RU" dirty="0"/>
              <a:t> тоже недовольны. Начались забастовки </a:t>
            </a:r>
            <a:r>
              <a:rPr lang="ru-RU" dirty="0" smtClean="0"/>
              <a:t>на промышленных </a:t>
            </a:r>
            <a:r>
              <a:rPr lang="ru-RU" dirty="0"/>
              <a:t>предприятиях.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05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268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33876"/>
              </p:ext>
            </p:extLst>
          </p:nvPr>
        </p:nvGraphicFramePr>
        <p:xfrm>
          <a:off x="971600" y="764704"/>
          <a:ext cx="7272808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866208747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5800224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Военный коммунизм</a:t>
                      </a:r>
                    </a:p>
                    <a:p>
                      <a:pPr algn="ctr"/>
                      <a:r>
                        <a:rPr lang="ru-RU" b="1" dirty="0" smtClean="0"/>
                        <a:t>1918-1921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НЭП</a:t>
                      </a:r>
                    </a:p>
                    <a:p>
                      <a:pPr algn="ctr"/>
                      <a:r>
                        <a:rPr lang="ru-RU" b="1" dirty="0" smtClean="0"/>
                        <a:t>1921-конец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smtClean="0"/>
                        <a:t>20-х годов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80110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Продразвёрстка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Продналог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09705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Свободная торговли запрещена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Свободная торговли разрешена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852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Частная собственность запрещена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Частная собственность разрешена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449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Национализация</a:t>
                      </a:r>
                      <a:r>
                        <a:rPr lang="ru-RU" baseline="0" dirty="0" smtClean="0"/>
                        <a:t> промышленности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Частичная денационализация промышленности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7960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Натуральная оплата</a:t>
                      </a:r>
                      <a:r>
                        <a:rPr lang="ru-RU" baseline="0" dirty="0" smtClean="0"/>
                        <a:t>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Денежная оплата</a:t>
                      </a:r>
                      <a:r>
                        <a:rPr lang="ru-RU" baseline="0" dirty="0" smtClean="0"/>
                        <a:t> труда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2203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Уравнительная оплата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</a:t>
                      </a:r>
                      <a:r>
                        <a:rPr lang="ru-RU" baseline="0" dirty="0" smtClean="0"/>
                        <a:t> труда с учётом квалификации и качества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77569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Трудовая</a:t>
                      </a:r>
                      <a:r>
                        <a:rPr lang="ru-RU" baseline="0" dirty="0" smtClean="0"/>
                        <a:t> мобилизация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Свободный наём рабочей силы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616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dirty="0"/>
              <a:t>НЭП помог быстро ликвидировать продовольственный </a:t>
            </a:r>
            <a:r>
              <a:rPr lang="ru-RU" dirty="0" smtClean="0"/>
              <a:t>кризис.</a:t>
            </a:r>
            <a:br>
              <a:rPr lang="ru-RU" dirty="0" smtClean="0"/>
            </a:br>
            <a:r>
              <a:rPr lang="ru-RU" dirty="0" smtClean="0"/>
              <a:t>Например, производство хлеба </a:t>
            </a:r>
            <a:r>
              <a:rPr lang="ru-RU" dirty="0"/>
              <a:t>было </a:t>
            </a:r>
            <a:r>
              <a:rPr lang="ru-RU" b="1" dirty="0"/>
              <a:t>на 20 % выше, чем в </a:t>
            </a:r>
            <a:r>
              <a:rPr lang="ru-RU" b="1" dirty="0" smtClean="0"/>
              <a:t>1913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48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2736304" cy="46085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>Крестьяне </a:t>
            </a:r>
            <a:r>
              <a:rPr lang="ru-RU" sz="2400" dirty="0"/>
              <a:t>не хотели продавать</a:t>
            </a:r>
            <a:br>
              <a:rPr lang="ru-RU" sz="2400" dirty="0"/>
            </a:br>
            <a:r>
              <a:rPr lang="ru-RU" sz="2400" dirty="0"/>
              <a:t>хлеб и другие продукты питания по низким ценам, которые </a:t>
            </a:r>
            <a:r>
              <a:rPr lang="ru-RU" sz="2400" dirty="0" smtClean="0"/>
              <a:t>устанавливало государство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Э</a:t>
            </a:r>
            <a:r>
              <a:rPr lang="ru-RU" sz="2400" dirty="0" smtClean="0"/>
              <a:t>то </a:t>
            </a:r>
            <a:r>
              <a:rPr lang="ru-RU" sz="2400" dirty="0"/>
              <a:t>расценивалось как </a:t>
            </a:r>
            <a:r>
              <a:rPr lang="ru-RU" sz="2400" b="1" dirty="0"/>
              <a:t>уголовное </a:t>
            </a:r>
            <a:r>
              <a:rPr lang="ru-RU" sz="2400" b="1" dirty="0" smtClean="0"/>
              <a:t>преступление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9475" y="116632"/>
            <a:ext cx="80648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Зима 1927–1928 годов - хлебозаготовительный кризис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02" y="2348880"/>
            <a:ext cx="5521669" cy="36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6263"/>
            <a:ext cx="7772400" cy="487092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Государство проигрывало в борьбе с рыночными отношениями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Коммунисты отменили НЭП!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02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139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Тема 31. НЭП</vt:lpstr>
      <vt:lpstr>НЭП – новая экономическая политика НЭП ввели вместо «Военного коммунизма»</vt:lpstr>
      <vt:lpstr>Главная причина ввода НЭПа – недовольство населения «военным коммунизмом»</vt:lpstr>
      <vt:lpstr>Презентация PowerPoint</vt:lpstr>
      <vt:lpstr>НЭП помог быстро ликвидировать продовольственный кризис. Например, производство хлеба было на 20 % выше, чем в 1913 году</vt:lpstr>
      <vt:lpstr> Крестьяне не хотели продавать хлеб и другие продукты питания по низким ценам, которые устанавливало государство  Это расценивалось как уголовное преступление   </vt:lpstr>
      <vt:lpstr>Государство проигрывало в борьбе с рыночными отношениями  Коммунисты отменили НЭП!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91</cp:revision>
  <dcterms:created xsi:type="dcterms:W3CDTF">2017-01-23T13:26:13Z</dcterms:created>
  <dcterms:modified xsi:type="dcterms:W3CDTF">2022-06-29T14:06:35Z</dcterms:modified>
</cp:coreProperties>
</file>