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1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5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0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5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4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1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1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2DA1-7412-415E-966A-24EA37E382A7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7682-677B-4763-89C5-C519AE013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4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293" y="1700039"/>
            <a:ext cx="3570230" cy="35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3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917" y="1687916"/>
            <a:ext cx="3758306" cy="375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12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2023-01-18T08:11:52Z</dcterms:created>
  <dcterms:modified xsi:type="dcterms:W3CDTF">2023-01-18T08:12:35Z</dcterms:modified>
</cp:coreProperties>
</file>