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1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6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8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9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8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92D4-8484-4575-A5F3-DC9BD171DBB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542B-65D4-4C66-BF62-7A4FD3A2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3350"/>
            <a:ext cx="11925300" cy="6591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7941" y="2390115"/>
            <a:ext cx="4137433" cy="1095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0402432" y="3051018"/>
            <a:ext cx="751437" cy="461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853"/>
            <a:ext cx="12192000" cy="526429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320135" y="2297316"/>
            <a:ext cx="4255129" cy="11316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437830" y="3992578"/>
            <a:ext cx="905346" cy="334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00"/>
            <a:ext cx="12192000" cy="6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72"/>
            <a:ext cx="12192000" cy="62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5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2022-12-16T10:49:54Z</dcterms:created>
  <dcterms:modified xsi:type="dcterms:W3CDTF">2022-12-16T10:52:53Z</dcterms:modified>
</cp:coreProperties>
</file>