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22" r:id="rId3"/>
    <p:sldId id="297" r:id="rId4"/>
    <p:sldId id="289" r:id="rId5"/>
    <p:sldId id="303" r:id="rId6"/>
    <p:sldId id="304" r:id="rId7"/>
    <p:sldId id="306" r:id="rId8"/>
    <p:sldId id="307" r:id="rId9"/>
    <p:sldId id="305" r:id="rId10"/>
    <p:sldId id="308" r:id="rId11"/>
    <p:sldId id="314" r:id="rId12"/>
    <p:sldId id="295" r:id="rId13"/>
    <p:sldId id="309" r:id="rId14"/>
    <p:sldId id="310" r:id="rId15"/>
    <p:sldId id="311" r:id="rId16"/>
    <p:sldId id="312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1. </a:t>
            </a:r>
            <a:br>
              <a:rPr lang="ru-RU" dirty="0" smtClean="0"/>
            </a:br>
            <a:r>
              <a:rPr lang="ru-RU" dirty="0" smtClean="0"/>
              <a:t>Природа и история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948264" cy="458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9892" y="4797151"/>
            <a:ext cx="21237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Лес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медвед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Медведь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вол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Волк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зая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4464496" cy="3714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Заяц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orig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44824"/>
            <a:ext cx="3866730" cy="34027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Лиса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4" name="Рисунок 3" descr="каба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532456" cy="3858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Кабан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лос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234747" cy="3458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Лось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120" y="1916832"/>
            <a:ext cx="7020272" cy="3900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Река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степ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804248" cy="45184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Степь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6512" y="2636912"/>
            <a:ext cx="9144000" cy="1872208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«природа»?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pic>
        <p:nvPicPr>
          <p:cNvPr id="5" name="Рисунок 4" descr="rjxtdyb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3716501" cy="450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Кочевник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4" name="Рисунок 3" descr="Fotolia_61593982_Maszxdcfvgbhjnmkl-1200x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988840"/>
            <a:ext cx="4235591" cy="316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Мёд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1465357254_skandal-iz-ukrainy-861-4586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Лес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ru-RU" dirty="0" smtClean="0"/>
              <a:t>Что это?</a:t>
            </a:r>
            <a:endParaRPr lang="ru-RU" dirty="0"/>
          </a:p>
        </p:txBody>
      </p:sp>
      <p:pic>
        <p:nvPicPr>
          <p:cNvPr id="5" name="Рисунок 4" descr="ме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772816"/>
            <a:ext cx="5289893" cy="3530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749485"/>
            <a:ext cx="281838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Мех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называется этот торговый путь?</a:t>
            </a:r>
            <a:endParaRPr lang="ru-RU" dirty="0"/>
          </a:p>
        </p:txBody>
      </p:sp>
      <p:pic>
        <p:nvPicPr>
          <p:cNvPr id="4" name="Рисунок 3" descr="iz_variag_v_gre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6465949" cy="48413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4314" y="4941168"/>
            <a:ext cx="554461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Торговый путь </a:t>
            </a:r>
          </a:p>
          <a:p>
            <a:pPr algn="ctr"/>
            <a:r>
              <a:rPr lang="ru-RU" sz="4400" b="1" dirty="0" smtClean="0"/>
              <a:t>«Из варяг в греки»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6869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Лес</a:t>
            </a:r>
            <a:endParaRPr lang="ru-RU" dirty="0"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1"/>
            <a:ext cx="9144000" cy="5949280"/>
          </a:xfrm>
          <a:prstGeom prst="rect">
            <a:avLst/>
          </a:prstGeom>
        </p:spPr>
      </p:pic>
      <p:pic>
        <p:nvPicPr>
          <p:cNvPr id="5" name="Рисунок 4" descr="orig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365104"/>
            <a:ext cx="2088232" cy="1837643"/>
          </a:xfrm>
          <a:prstGeom prst="rect">
            <a:avLst/>
          </a:prstGeom>
        </p:spPr>
      </p:pic>
      <p:pic>
        <p:nvPicPr>
          <p:cNvPr id="6" name="Рисунок 5" descr="вол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0648"/>
            <a:ext cx="4320480" cy="4320480"/>
          </a:xfrm>
          <a:prstGeom prst="rect">
            <a:avLst/>
          </a:prstGeom>
        </p:spPr>
      </p:pic>
      <p:pic>
        <p:nvPicPr>
          <p:cNvPr id="7" name="Рисунок 6" descr="заяц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221088"/>
            <a:ext cx="2414503" cy="2008661"/>
          </a:xfrm>
          <a:prstGeom prst="rect">
            <a:avLst/>
          </a:prstGeom>
        </p:spPr>
      </p:pic>
      <p:pic>
        <p:nvPicPr>
          <p:cNvPr id="8" name="Рисунок 7" descr="кабан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9704" y="1268760"/>
            <a:ext cx="2537857" cy="2160240"/>
          </a:xfrm>
          <a:prstGeom prst="rect">
            <a:avLst/>
          </a:prstGeom>
        </p:spPr>
      </p:pic>
      <p:pic>
        <p:nvPicPr>
          <p:cNvPr id="9" name="Рисунок 8" descr="лось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293096"/>
            <a:ext cx="2733365" cy="2232248"/>
          </a:xfrm>
          <a:prstGeom prst="rect">
            <a:avLst/>
          </a:prstGeom>
        </p:spPr>
      </p:pic>
      <p:pic>
        <p:nvPicPr>
          <p:cNvPr id="10" name="Рисунок 9" descr="медведь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340768"/>
            <a:ext cx="223224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328498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28498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4288" y="3284984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615659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609329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6084585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Река</a:t>
            </a:r>
            <a:endParaRPr lang="ru-RU" dirty="0"/>
          </a:p>
        </p:txBody>
      </p:sp>
      <p:pic>
        <p:nvPicPr>
          <p:cNvPr id="18" name="Рисунок 17" descr="ре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pic>
        <p:nvPicPr>
          <p:cNvPr id="19" name="Рисунок 1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2592288" cy="19442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hoto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77072"/>
            <a:ext cx="1296144" cy="10503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75656" y="478844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501317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корабль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008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Торговля</a:t>
            </a:r>
            <a:endParaRPr lang="ru-RU" dirty="0"/>
          </a:p>
        </p:txBody>
      </p:sp>
      <p:pic>
        <p:nvPicPr>
          <p:cNvPr id="9" name="Рисунок 8" descr="Fotolia_61593982_Maszxdcfvgbhjnmkl-1200x8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789040"/>
            <a:ext cx="3047697" cy="2278153"/>
          </a:xfrm>
          <a:prstGeom prst="flowChartAlternateProcess">
            <a:avLst/>
          </a:prstGeom>
        </p:spPr>
      </p:pic>
      <p:pic>
        <p:nvPicPr>
          <p:cNvPr id="10" name="Рисунок 9" descr="1465357254_skandal-iz-ukrainy-861-4586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340768"/>
            <a:ext cx="3456383" cy="2304256"/>
          </a:xfrm>
          <a:prstGeom prst="flowChartAlternateProcess">
            <a:avLst/>
          </a:prstGeom>
        </p:spPr>
      </p:pic>
      <p:pic>
        <p:nvPicPr>
          <p:cNvPr id="11" name="Рисунок 10" descr="ме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3452926" cy="2304256"/>
          </a:xfrm>
          <a:prstGeom prst="flowChartAlternateProcess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350100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35730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лес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9952" y="594928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мёд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z_variag_v_gre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65" y="0"/>
            <a:ext cx="9159265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63480" y="35646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Торговый путь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«Из варяг в греки»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Степь</a:t>
            </a:r>
            <a:endParaRPr lang="ru-RU" dirty="0"/>
          </a:p>
        </p:txBody>
      </p:sp>
      <p:pic>
        <p:nvPicPr>
          <p:cNvPr id="4" name="Рисунок 3" descr="степ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3196"/>
            <a:ext cx="9144000" cy="6072188"/>
          </a:xfrm>
          <a:prstGeom prst="rect">
            <a:avLst/>
          </a:prstGeom>
        </p:spPr>
      </p:pic>
      <p:pic>
        <p:nvPicPr>
          <p:cNvPr id="5" name="Рисунок 4" descr="rjxtdyb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72816"/>
            <a:ext cx="2433364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79715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кочевник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101</Words>
  <Application>Microsoft Office PowerPoint</Application>
  <PresentationFormat>Экран (4:3)</PresentationFormat>
  <Paragraphs>50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Тема 1.  Природа и история</vt:lpstr>
      <vt:lpstr>Что такое «природа»?</vt:lpstr>
      <vt:lpstr>Презентация PowerPoint</vt:lpstr>
      <vt:lpstr>Презентация PowerPoint</vt:lpstr>
      <vt:lpstr>Лес</vt:lpstr>
      <vt:lpstr>Река</vt:lpstr>
      <vt:lpstr>Торговля</vt:lpstr>
      <vt:lpstr>Презентация PowerPoint</vt:lpstr>
      <vt:lpstr>Степь</vt:lpstr>
      <vt:lpstr>Вопросы для повторения</vt:lpstr>
      <vt:lpstr>Что это?</vt:lpstr>
      <vt:lpstr>Кто это?</vt:lpstr>
      <vt:lpstr>Кто это?</vt:lpstr>
      <vt:lpstr>Кто это?</vt:lpstr>
      <vt:lpstr>Кто это?</vt:lpstr>
      <vt:lpstr>Кто это?</vt:lpstr>
      <vt:lpstr>Кто это?</vt:lpstr>
      <vt:lpstr>Что это?</vt:lpstr>
      <vt:lpstr>Что это?</vt:lpstr>
      <vt:lpstr>Кто это?</vt:lpstr>
      <vt:lpstr>Что это?</vt:lpstr>
      <vt:lpstr>Что это?</vt:lpstr>
      <vt:lpstr>Что это?</vt:lpstr>
      <vt:lpstr>Как называется этот торговый путь?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85</cp:revision>
  <dcterms:created xsi:type="dcterms:W3CDTF">2017-01-23T13:26:13Z</dcterms:created>
  <dcterms:modified xsi:type="dcterms:W3CDTF">2022-01-28T10:21:06Z</dcterms:modified>
</cp:coreProperties>
</file>