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333" r:id="rId4"/>
    <p:sldId id="334" r:id="rId5"/>
    <p:sldId id="335" r:id="rId6"/>
    <p:sldId id="336" r:id="rId7"/>
    <p:sldId id="337" r:id="rId8"/>
    <p:sldId id="339" r:id="rId9"/>
    <p:sldId id="306" r:id="rId10"/>
    <p:sldId id="338" r:id="rId11"/>
    <p:sldId id="344" r:id="rId12"/>
    <p:sldId id="349" r:id="rId13"/>
    <p:sldId id="340" r:id="rId14"/>
    <p:sldId id="341" r:id="rId15"/>
    <p:sldId id="348" r:id="rId16"/>
    <p:sldId id="342" r:id="rId17"/>
    <p:sldId id="347" r:id="rId18"/>
    <p:sldId id="34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6. </a:t>
            </a:r>
            <a:br>
              <a:rPr lang="ru-RU" dirty="0" smtClean="0"/>
            </a:br>
            <a:r>
              <a:rPr lang="ru-RU" dirty="0" smtClean="0"/>
              <a:t>Монголо-татарское иго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9" y="0"/>
            <a:ext cx="7341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528392"/>
          </a:xfrm>
        </p:spPr>
        <p:txBody>
          <a:bodyPr>
            <a:normAutofit/>
          </a:bodyPr>
          <a:lstStyle/>
          <a:p>
            <a:r>
              <a:rPr lang="ru-RU" b="1" dirty="0" smtClean="0"/>
              <a:t>Золотая Орда </a:t>
            </a:r>
            <a:r>
              <a:rPr lang="ru-RU" dirty="0" smtClean="0"/>
              <a:t>– государство монголов на территории Средней 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Монголо-татарское </a:t>
            </a:r>
            <a:r>
              <a:rPr lang="ru-RU" b="1" dirty="0" smtClean="0"/>
              <a:t>иго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1240-1480 годы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система зависимости </a:t>
            </a:r>
            <a:r>
              <a:rPr lang="ru-RU" dirty="0"/>
              <a:t>русских княжеств от Монгольской империи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3059832" y="3861048"/>
            <a:ext cx="1450504" cy="86409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10336" y="3861048"/>
            <a:ext cx="1357808" cy="9361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7664" y="5013176"/>
            <a:ext cx="256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дань (налоги)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013176"/>
            <a:ext cx="256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я</a:t>
            </a:r>
            <a:r>
              <a:rPr lang="ru-RU" sz="3600" dirty="0" smtClean="0"/>
              <a:t>рлык на княжение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24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Баскак</a:t>
            </a:r>
            <a:r>
              <a:rPr lang="ru-RU" dirty="0"/>
              <a:t> </a:t>
            </a:r>
            <a:r>
              <a:rPr lang="ru-RU" dirty="0" smtClean="0"/>
              <a:t>— сборщик </a:t>
            </a:r>
            <a:r>
              <a:rPr lang="ru-RU" dirty="0"/>
              <a:t>налогов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340768"/>
            <a:ext cx="6175023" cy="44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592288"/>
          </a:xfrm>
        </p:spPr>
        <p:txBody>
          <a:bodyPr>
            <a:normAutofit/>
          </a:bodyPr>
          <a:lstStyle/>
          <a:p>
            <a:r>
              <a:rPr lang="ru-RU" b="1" dirty="0"/>
              <a:t>Ярлык</a:t>
            </a:r>
            <a:r>
              <a:rPr lang="ru-RU" dirty="0"/>
              <a:t> </a:t>
            </a:r>
            <a:r>
              <a:rPr lang="ru-RU" b="1" dirty="0"/>
              <a:t>на</a:t>
            </a:r>
            <a:r>
              <a:rPr lang="ru-RU" dirty="0"/>
              <a:t> </a:t>
            </a:r>
            <a:r>
              <a:rPr lang="ru-RU" b="1" dirty="0"/>
              <a:t>княжение</a:t>
            </a:r>
            <a:r>
              <a:rPr lang="ru-RU" dirty="0"/>
              <a:t> – это </a:t>
            </a:r>
            <a:r>
              <a:rPr lang="ru-RU" dirty="0" smtClean="0"/>
              <a:t>разрешение хана русскому </a:t>
            </a:r>
            <a:r>
              <a:rPr lang="ru-RU" dirty="0"/>
              <a:t>князю на владение </a:t>
            </a:r>
            <a:r>
              <a:rPr lang="ru-RU" dirty="0" smtClean="0"/>
              <a:t>землей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2824105" cy="37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9" y="0"/>
            <a:ext cx="7341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093225" cy="3759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1376" y="4653136"/>
            <a:ext cx="256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Александр Невский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587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>
          <a:xfrm>
            <a:off x="0" y="1295400"/>
            <a:ext cx="9119410" cy="5562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4320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/>
              <a:t>1240 </a:t>
            </a:r>
            <a:r>
              <a:rPr lang="ru-RU" dirty="0" smtClean="0"/>
              <a:t>год - </a:t>
            </a:r>
            <a:r>
              <a:rPr lang="ru-RU" b="1" dirty="0" smtClean="0"/>
              <a:t>Невская битва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против шведов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5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408712" cy="4806534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432048"/>
            <a:ext cx="9036496" cy="90872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1242 </a:t>
            </a:r>
            <a:r>
              <a:rPr lang="ru-RU" sz="4000" dirty="0" smtClean="0"/>
              <a:t>год - </a:t>
            </a:r>
            <a:r>
              <a:rPr lang="ru-RU" sz="4000" b="1" dirty="0" smtClean="0"/>
              <a:t>Битва </a:t>
            </a:r>
            <a:r>
              <a:rPr lang="ru-RU" sz="4000" b="1" dirty="0" smtClean="0"/>
              <a:t>на Чудском озере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(</a:t>
            </a:r>
            <a:r>
              <a:rPr lang="ru-RU" sz="4000" dirty="0" smtClean="0"/>
              <a:t>Ледовое побоище) </a:t>
            </a:r>
            <a:r>
              <a:rPr lang="ru-RU" sz="4000" dirty="0" smtClean="0"/>
              <a:t>против немцев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45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509120" cy="450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5155503"/>
            <a:ext cx="256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Чингисхан (</a:t>
            </a:r>
            <a:r>
              <a:rPr lang="ru-RU" sz="3600" dirty="0" err="1" smtClean="0"/>
              <a:t>Темуджин</a:t>
            </a:r>
            <a:r>
              <a:rPr lang="ru-RU" sz="3600" dirty="0" smtClean="0"/>
              <a:t>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"/>
          <a:stretch/>
        </p:blipFill>
        <p:spPr>
          <a:xfrm>
            <a:off x="1691681" y="1894969"/>
            <a:ext cx="6244006" cy="431502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4320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Битва на реке Калке (1223 год) – </a:t>
            </a:r>
            <a:r>
              <a:rPr lang="ru-RU" sz="3600" dirty="0" smtClean="0"/>
              <a:t>первая встреча русских и монголо-</a:t>
            </a:r>
            <a:r>
              <a:rPr lang="ru-RU" sz="3600" dirty="0" err="1" smtClean="0"/>
              <a:t>татаров</a:t>
            </a:r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9" y="44625"/>
            <a:ext cx="7707731" cy="67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5979" r="15357" b="3016"/>
          <a:stretch/>
        </p:blipFill>
        <p:spPr>
          <a:xfrm>
            <a:off x="1763688" y="1556792"/>
            <a:ext cx="5787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490772" cy="4821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601" y="5176261"/>
            <a:ext cx="256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Батый (Бату)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587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Походы Батыя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060848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1237-1240 - </a:t>
            </a:r>
            <a:r>
              <a:rPr lang="ru-RU" sz="3600" dirty="0"/>
              <a:t>Владимир, Суздаль, Чернигов, Киев и другие </a:t>
            </a:r>
            <a:r>
              <a:rPr lang="ru-RU" sz="3600" dirty="0" smtClean="0"/>
              <a:t>города</a:t>
            </a:r>
          </a:p>
          <a:p>
            <a:r>
              <a:rPr lang="ru-RU" sz="3600" dirty="0" smtClean="0"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cs typeface="Times New Roman" pitchFamily="18" charset="0"/>
              </a:rPr>
              <a:t>1241-1242 – поход в Западную Европу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80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Тема 6.  Монголо-татарское иго</vt:lpstr>
      <vt:lpstr>Презентация PowerPoint</vt:lpstr>
      <vt:lpstr>Презентация PowerPoint</vt:lpstr>
      <vt:lpstr>Презентация PowerPoint</vt:lpstr>
      <vt:lpstr>Битва на реке Калке (1223 год) – первая встреча русских и монголо-татаров </vt:lpstr>
      <vt:lpstr>Презентация PowerPoint</vt:lpstr>
      <vt:lpstr>Презентация PowerPoint</vt:lpstr>
      <vt:lpstr>Презентация PowerPoint</vt:lpstr>
      <vt:lpstr>Походы Батыя</vt:lpstr>
      <vt:lpstr>Презентация PowerPoint</vt:lpstr>
      <vt:lpstr>Золотая Орда – государство монголов на территории Средней Азии</vt:lpstr>
      <vt:lpstr>Монголо-татарское иго  (1240-1480 годы)   система зависимости русских княжеств от Монгольской империи </vt:lpstr>
      <vt:lpstr>Баскак — сборщик налогов </vt:lpstr>
      <vt:lpstr>Ярлык на княжение – это разрешение хана русскому князю на владение землей</vt:lpstr>
      <vt:lpstr>Презентация PowerPoint</vt:lpstr>
      <vt:lpstr>Презентация PowerPoint</vt:lpstr>
      <vt:lpstr>1240 год - Невская битва против шведов </vt:lpstr>
      <vt:lpstr>1242 год - Битва на Чудском озере  (Ледовое побоище) против немцев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Павел</cp:lastModifiedBy>
  <cp:revision>95</cp:revision>
  <dcterms:created xsi:type="dcterms:W3CDTF">2017-01-23T13:26:13Z</dcterms:created>
  <dcterms:modified xsi:type="dcterms:W3CDTF">2021-01-11T10:35:13Z</dcterms:modified>
</cp:coreProperties>
</file>