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312" r:id="rId3"/>
    <p:sldId id="313" r:id="rId4"/>
    <p:sldId id="299" r:id="rId5"/>
    <p:sldId id="314" r:id="rId6"/>
    <p:sldId id="315" r:id="rId7"/>
    <p:sldId id="316" r:id="rId8"/>
    <p:sldId id="317" r:id="rId9"/>
    <p:sldId id="318" r:id="rId10"/>
    <p:sldId id="296" r:id="rId11"/>
    <p:sldId id="309" r:id="rId12"/>
    <p:sldId id="302" r:id="rId13"/>
    <p:sldId id="319" r:id="rId14"/>
    <p:sldId id="320" r:id="rId15"/>
    <p:sldId id="321" r:id="rId16"/>
    <p:sldId id="32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gif"/><Relationship Id="rId10" Type="http://schemas.openxmlformats.org/officeDocument/2006/relationships/image" Target="../media/image14.jpeg"/><Relationship Id="rId4" Type="http://schemas.openxmlformats.org/officeDocument/2006/relationships/image" Target="../media/image8.gif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Тема 32. </a:t>
            </a:r>
            <a:br>
              <a:rPr lang="ru-RU" smtClean="0"/>
            </a:br>
            <a:r>
              <a:rPr lang="ru-RU" smtClean="0"/>
              <a:t>Международное </a:t>
            </a:r>
            <a:r>
              <a:rPr lang="ru-RU" dirty="0" smtClean="0"/>
              <a:t>положение СССР в 20-е годы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rqehhn9gtm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11560" y="54452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Всемирная</a:t>
            </a:r>
            <a:r>
              <a:rPr lang="ru-RU" sz="3600" b="1" dirty="0" smtClean="0">
                <a:solidFill>
                  <a:schemeClr val="bg1"/>
                </a:solidFill>
              </a:rPr>
              <a:t> организация коммунистов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63960" y="341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chemeClr val="bg1"/>
                </a:solidFill>
              </a:rPr>
              <a:t>Коммунистический интернационал (Коминтерн)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 для повторения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Почему политика Советской России была двойственной?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Что было в 1922 г. в Генуе?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 чём был </a:t>
            </a:r>
            <a:r>
              <a:rPr lang="ru-RU" dirty="0" err="1" smtClean="0"/>
              <a:t>Раппальский</a:t>
            </a:r>
            <a:r>
              <a:rPr lang="ru-RU" dirty="0" smtClean="0"/>
              <a:t> мирный договор?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Какие страны признали СССР в 1924-1925 гг.?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Что такое Коминтерн?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3 марта 1918 г. – Брестский мирный договор</a:t>
            </a:r>
            <a:endParaRPr lang="ru-RU" sz="3600" dirty="0"/>
          </a:p>
        </p:txBody>
      </p:sp>
      <p:pic>
        <p:nvPicPr>
          <p:cNvPr id="12" name="Рисунок 11" descr="Map_Treaty_of_Brest-Litovsk-ru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2048" y="980728"/>
            <a:ext cx="3707904" cy="575815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716016" y="1196752"/>
            <a:ext cx="35283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Россия теряла часть Украины, Белоруссии, Прибалтики, Кавказа</a:t>
            </a:r>
          </a:p>
          <a:p>
            <a:endParaRPr lang="ru-RU" sz="2800" dirty="0" smtClean="0"/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Армия и флот демобилизовались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Россия выплачивала 6 млрд. марок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lekc15-4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8424936" cy="6881842"/>
          </a:xfrm>
        </p:spPr>
      </p:pic>
    </p:spTree>
    <p:extLst>
      <p:ext uri="{BB962C8B-B14F-4D97-AF65-F5344CB8AC3E}">
        <p14:creationId xmlns:p14="http://schemas.microsoft.com/office/powerpoint/2010/main" val="16869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Россия вела двойственную внешнюю политику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690930"/>
            <a:ext cx="7848872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Коммунисты надеялись на мировую революцию и свержение правительств других стран, не хотели выплатить долги Российской империи и вернуть конфискованную собственность иностранных государств.</a:t>
            </a:r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Правительство СССР хотело нормальных политических и экономических отношений с правительствами этих государств.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1920-е годы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196752"/>
            <a:ext cx="7848872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/>
              <a:t>Россия подписала мирные договоры с соседними странами: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Польшей,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Эстонией,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Латвией,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Литвой,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Финляндией,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Ираном,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Афганистаном,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Турцией,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Монголией.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1921 г.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196752"/>
            <a:ext cx="7848872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/>
              <a:t>России заключила торговые соглашения с: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/>
              <a:t>Англией, 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/>
              <a:t>Германией, 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/>
              <a:t>Италией 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/>
              <a:t>и другими государствами.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Конференция в Генуе (1922 г.) </a:t>
            </a:r>
            <a:endParaRPr lang="ru-RU" dirty="0"/>
          </a:p>
        </p:txBody>
      </p:sp>
      <p:pic>
        <p:nvPicPr>
          <p:cNvPr id="7" name="Рисунок 6" descr="029.jpg"/>
          <p:cNvPicPr>
            <a:picLocks noChangeAspect="1"/>
          </p:cNvPicPr>
          <p:nvPr/>
        </p:nvPicPr>
        <p:blipFill>
          <a:blip r:embed="rId2" cstate="print"/>
          <a:srcRect t="10274" r="59223" b="57192"/>
          <a:stretch>
            <a:fillRect/>
          </a:stretch>
        </p:blipFill>
        <p:spPr>
          <a:xfrm>
            <a:off x="323528" y="2276872"/>
            <a:ext cx="4320480" cy="2757710"/>
          </a:xfrm>
          <a:prstGeom prst="rect">
            <a:avLst/>
          </a:prstGeom>
        </p:spPr>
      </p:pic>
      <p:pic>
        <p:nvPicPr>
          <p:cNvPr id="8" name="Рисунок 7" descr="countryballs-Комиксы-вторая-мировая-война-берлин-1806662.jpeg"/>
          <p:cNvPicPr>
            <a:picLocks noChangeAspect="1"/>
          </p:cNvPicPr>
          <p:nvPr/>
        </p:nvPicPr>
        <p:blipFill>
          <a:blip r:embed="rId3" cstate="print"/>
          <a:srcRect l="65020" t="48381" r="-66" b="4673"/>
          <a:stretch>
            <a:fillRect/>
          </a:stretch>
        </p:blipFill>
        <p:spPr>
          <a:xfrm>
            <a:off x="6300192" y="3068960"/>
            <a:ext cx="2016224" cy="2088232"/>
          </a:xfrm>
          <a:prstGeom prst="rect">
            <a:avLst/>
          </a:prstGeom>
        </p:spPr>
      </p:pic>
      <p:sp>
        <p:nvSpPr>
          <p:cNvPr id="12" name="Овальная выноска 11"/>
          <p:cNvSpPr/>
          <p:nvPr/>
        </p:nvSpPr>
        <p:spPr>
          <a:xfrm>
            <a:off x="1331640" y="1052736"/>
            <a:ext cx="2880320" cy="1872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763688" y="1340768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Вы должны вернуть долги Российской империи!</a:t>
            </a:r>
            <a:endParaRPr lang="ru-RU" sz="2000" dirty="0"/>
          </a:p>
        </p:txBody>
      </p:sp>
      <p:sp>
        <p:nvSpPr>
          <p:cNvPr id="14" name="Овальная выноска 13"/>
          <p:cNvSpPr/>
          <p:nvPr/>
        </p:nvSpPr>
        <p:spPr>
          <a:xfrm>
            <a:off x="4572000" y="1124744"/>
            <a:ext cx="2520280" cy="1872208"/>
          </a:xfrm>
          <a:prstGeom prst="wedgeEllipseCallout">
            <a:avLst>
              <a:gd name="adj1" fmla="val 34245"/>
              <a:gd name="adj2" fmla="val 6073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60032" y="1412776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Вы должны заплатить ущерб за интервенцию!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2576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Раппальский</a:t>
            </a:r>
            <a:r>
              <a:rPr lang="ru-RU" dirty="0" smtClean="0"/>
              <a:t> договор Советской России и Германии (1922 г.)</a:t>
            </a:r>
            <a:endParaRPr lang="ru-RU" dirty="0"/>
          </a:p>
        </p:txBody>
      </p:sp>
      <p:pic>
        <p:nvPicPr>
          <p:cNvPr id="10" name="Рисунок 9" descr="16 апреля 19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268760"/>
            <a:ext cx="7713469" cy="52383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547664" y="4581128"/>
            <a:ext cx="6552728" cy="181588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Договор об установлении дипломатических отношений и отказе от политических и экономических претензий друг к другу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1924-1925гг. наступила полоса признания СССР</a:t>
            </a:r>
            <a:endParaRPr lang="ru-RU" dirty="0"/>
          </a:p>
        </p:txBody>
      </p:sp>
      <p:pic>
        <p:nvPicPr>
          <p:cNvPr id="5" name="Рисунок 4" descr="16542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772816"/>
            <a:ext cx="2016224" cy="1459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Рисунок 5" descr="238205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1772816"/>
            <a:ext cx="2016224" cy="14401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Рисунок 6" descr="flag-of-norway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1772816"/>
            <a:ext cx="2016224" cy="14401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Рисунок 7" descr="2416.750x0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67736" y="1772816"/>
            <a:ext cx="2052736" cy="14401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Рисунок 8" descr="Greece_flag_(finland_superpower)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4221088"/>
            <a:ext cx="2016224" cy="15323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Рисунок 11" descr="флаг швеции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83768" y="4221088"/>
            <a:ext cx="2088232" cy="15121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Рисунок 12" descr="flag-novoi-kaledonii-1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716016" y="4221088"/>
            <a:ext cx="2016224" cy="15121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Рисунок 13" descr="Flag-of-Mexico-1600x120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221088"/>
            <a:ext cx="1944216" cy="15121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Рисунок 14" descr="ssha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148774" y="5589240"/>
            <a:ext cx="1887722" cy="115212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028384" y="6372036"/>
            <a:ext cx="100811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1933 г.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221</Words>
  <Application>Microsoft Office PowerPoint</Application>
  <PresentationFormat>Экран (4:3)</PresentationFormat>
  <Paragraphs>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Тема Office</vt:lpstr>
      <vt:lpstr>Тема 32.  Международное положение СССР в 20-е годы</vt:lpstr>
      <vt:lpstr>3 марта 1918 г. – Брестский мирный договор</vt:lpstr>
      <vt:lpstr>Презентация PowerPoint</vt:lpstr>
      <vt:lpstr>Россия вела двойственную внешнюю политику</vt:lpstr>
      <vt:lpstr>1920-е годы</vt:lpstr>
      <vt:lpstr>1921 г.</vt:lpstr>
      <vt:lpstr>Конференция в Генуе (1922 г.) </vt:lpstr>
      <vt:lpstr>Раппальский договор Советской России и Германии (1922 г.)</vt:lpstr>
      <vt:lpstr>1924-1925гг. наступила полоса признания СССР</vt:lpstr>
      <vt:lpstr>Всемирная организация коммунистов</vt:lpstr>
      <vt:lpstr>Вопросы для повторения</vt:lpstr>
      <vt:lpstr>Почему политика Советской России была двойственной?</vt:lpstr>
      <vt:lpstr>Что было в 1922 г. в Генуе?</vt:lpstr>
      <vt:lpstr>О чём был Раппальский мирный договор?</vt:lpstr>
      <vt:lpstr>Какие страны признали СССР в 1924-1925 гг.?</vt:lpstr>
      <vt:lpstr>Что такое Коминтерн?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и расширение Российского государства</dc:title>
  <dc:creator>User</dc:creator>
  <cp:lastModifiedBy>User</cp:lastModifiedBy>
  <cp:revision>90</cp:revision>
  <dcterms:created xsi:type="dcterms:W3CDTF">2017-01-23T13:26:13Z</dcterms:created>
  <dcterms:modified xsi:type="dcterms:W3CDTF">2022-06-29T14:06:47Z</dcterms:modified>
</cp:coreProperties>
</file>