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9" r:id="rId3"/>
    <p:sldId id="270" r:id="rId4"/>
    <p:sldId id="283" r:id="rId5"/>
    <p:sldId id="284" r:id="rId6"/>
    <p:sldId id="286" r:id="rId7"/>
    <p:sldId id="285" r:id="rId8"/>
    <p:sldId id="287" r:id="rId9"/>
    <p:sldId id="288" r:id="rId10"/>
    <p:sldId id="289" r:id="rId11"/>
    <p:sldId id="29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Тема 18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Общественно-политические </a:t>
            </a:r>
            <a:r>
              <a:rPr lang="ru-RU" dirty="0">
                <a:effectLst/>
              </a:rPr>
              <a:t>движения в России в </a:t>
            </a:r>
            <a:r>
              <a:rPr lang="en-US" dirty="0">
                <a:effectLst/>
              </a:rPr>
              <a:t>XIX</a:t>
            </a: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веке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272808" cy="8640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/>
              </a:rPr>
              <a:t>Марксисты</a:t>
            </a:r>
            <a:endParaRPr lang="ru-RU" sz="3600" dirty="0"/>
          </a:p>
        </p:txBody>
      </p:sp>
      <p:pic>
        <p:nvPicPr>
          <p:cNvPr id="4" name="Рисунок 3" descr="d00585_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647826"/>
            <a:ext cx="6336704" cy="474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272808" cy="8640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/>
              </a:rPr>
              <a:t>Пролетариат</a:t>
            </a:r>
            <a:endParaRPr lang="ru-RU" sz="3600" dirty="0"/>
          </a:p>
        </p:txBody>
      </p:sp>
      <p:pic>
        <p:nvPicPr>
          <p:cNvPr id="5" name="Рисунок 4" descr="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556791"/>
            <a:ext cx="6480720" cy="459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Теория официальной народности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844824"/>
            <a:ext cx="7498080" cy="48006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Православие </a:t>
            </a:r>
          </a:p>
          <a:p>
            <a:r>
              <a:rPr lang="ru-RU" sz="4400" dirty="0" smtClean="0"/>
              <a:t>Самодержавие </a:t>
            </a:r>
          </a:p>
          <a:p>
            <a:r>
              <a:rPr lang="ru-RU" sz="4400" dirty="0" smtClean="0"/>
              <a:t>Народность</a:t>
            </a: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720" y="3501008"/>
            <a:ext cx="4202832" cy="280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7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272808" cy="864096"/>
          </a:xfrm>
        </p:spPr>
        <p:txBody>
          <a:bodyPr>
            <a:noAutofit/>
          </a:bodyPr>
          <a:lstStyle/>
          <a:p>
            <a:pPr algn="ctr"/>
            <a:r>
              <a:rPr lang="vi-VN" sz="3600" b="1" dirty="0" smtClean="0">
                <a:effectLst/>
              </a:rPr>
              <a:t>Сергей </a:t>
            </a:r>
            <a:r>
              <a:rPr lang="vi-VN" sz="3600" b="1" dirty="0">
                <a:effectLst/>
              </a:rPr>
              <a:t>Семёнович </a:t>
            </a:r>
            <a:r>
              <a:rPr lang="vi-VN" sz="3600" b="1" dirty="0" smtClean="0">
                <a:effectLst/>
              </a:rPr>
              <a:t>Уваров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00808"/>
            <a:ext cx="3801595" cy="46664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08104" y="1997450"/>
            <a:ext cx="33843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1833—1849 - </a:t>
            </a:r>
            <a:r>
              <a:rPr lang="ru-RU" sz="3200" dirty="0"/>
              <a:t>министр народного просвещения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3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713" y="476672"/>
            <a:ext cx="7272808" cy="864096"/>
          </a:xfrm>
        </p:spPr>
        <p:txBody>
          <a:bodyPr>
            <a:noAutofit/>
          </a:bodyPr>
          <a:lstStyle/>
          <a:p>
            <a:pPr algn="ctr"/>
            <a:r>
              <a:rPr lang="vi-VN" sz="3600" b="1" dirty="0">
                <a:effectLst/>
              </a:rPr>
              <a:t>Пётр </a:t>
            </a:r>
            <a:r>
              <a:rPr lang="vi-VN" sz="3600" b="1" dirty="0" smtClean="0">
                <a:effectLst/>
              </a:rPr>
              <a:t>Яковлевич Чаадаев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268760"/>
            <a:ext cx="4104650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0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272808" cy="8640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/>
              </a:rPr>
              <a:t>Славянофилы и западники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84553"/>
            <a:ext cx="6696743" cy="524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573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7272808" cy="8640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/>
              </a:rPr>
              <a:t>Белинский В.Г.</a:t>
            </a:r>
            <a:endParaRPr lang="ru-RU" sz="3600" dirty="0"/>
          </a:p>
        </p:txBody>
      </p:sp>
      <p:pic>
        <p:nvPicPr>
          <p:cNvPr id="4" name="Рисунок 3" descr="i_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484784"/>
            <a:ext cx="3524262" cy="47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7272808" cy="8640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/>
              </a:rPr>
              <a:t>Герцен А.И.</a:t>
            </a:r>
            <a:endParaRPr lang="ru-RU" sz="3600" dirty="0"/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628800"/>
            <a:ext cx="5724525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272808" cy="8640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/>
              </a:rPr>
              <a:t>Журнал «Колокол»</a:t>
            </a:r>
            <a:endParaRPr lang="ru-RU" sz="3600" dirty="0"/>
          </a:p>
        </p:txBody>
      </p:sp>
      <p:pic>
        <p:nvPicPr>
          <p:cNvPr id="4" name="Рисунок 3" descr="rol-n-p-ogareva-v-izdanii-kolokola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268760"/>
            <a:ext cx="552450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34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Тема 18 Общественно-политические движения в России в XIX веке</vt:lpstr>
      <vt:lpstr>Теория официальной народности</vt:lpstr>
      <vt:lpstr>Сергей Семёнович Уваров</vt:lpstr>
      <vt:lpstr>Пётр Яковлевич Чаадаев</vt:lpstr>
      <vt:lpstr>Славянофилы и западники</vt:lpstr>
      <vt:lpstr>Презентация PowerPoint</vt:lpstr>
      <vt:lpstr>Белинский В.Г.</vt:lpstr>
      <vt:lpstr>Герцен А.И.</vt:lpstr>
      <vt:lpstr>Журнал «Колокол»</vt:lpstr>
      <vt:lpstr>Марксисты</vt:lpstr>
      <vt:lpstr>Пролетариат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и расширение Российского государства</dc:title>
  <dc:creator>User</dc:creator>
  <cp:lastModifiedBy>User</cp:lastModifiedBy>
  <cp:revision>35</cp:revision>
  <dcterms:created xsi:type="dcterms:W3CDTF">2017-01-23T13:26:13Z</dcterms:created>
  <dcterms:modified xsi:type="dcterms:W3CDTF">2022-06-29T13:53:15Z</dcterms:modified>
</cp:coreProperties>
</file>