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9" r:id="rId3"/>
    <p:sldId id="307" r:id="rId4"/>
    <p:sldId id="299" r:id="rId5"/>
    <p:sldId id="288" r:id="rId6"/>
    <p:sldId id="291" r:id="rId7"/>
    <p:sldId id="290" r:id="rId8"/>
    <p:sldId id="300" r:id="rId9"/>
    <p:sldId id="308" r:id="rId10"/>
    <p:sldId id="293" r:id="rId11"/>
    <p:sldId id="310" r:id="rId12"/>
    <p:sldId id="312" r:id="rId13"/>
    <p:sldId id="311" r:id="rId14"/>
    <p:sldId id="292" r:id="rId15"/>
    <p:sldId id="313" r:id="rId16"/>
    <p:sldId id="314" r:id="rId17"/>
    <p:sldId id="309" r:id="rId18"/>
    <p:sldId id="317" r:id="rId19"/>
    <p:sldId id="294" r:id="rId20"/>
    <p:sldId id="315" r:id="rId21"/>
    <p:sldId id="316" r:id="rId22"/>
    <p:sldId id="282" r:id="rId23"/>
    <p:sldId id="301" r:id="rId24"/>
    <p:sldId id="302" r:id="rId25"/>
    <p:sldId id="303" r:id="rId26"/>
    <p:sldId id="304" r:id="rId27"/>
    <p:sldId id="305" r:id="rId28"/>
    <p:sldId id="31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Тема </a:t>
            </a:r>
            <a:r>
              <a:rPr lang="ru-RU" smtClean="0"/>
              <a:t>14.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Александр </a:t>
            </a:r>
            <a:r>
              <a:rPr lang="en-US" dirty="0" smtClean="0"/>
              <a:t>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3754760" cy="1080120"/>
          </a:xfrm>
        </p:spPr>
        <p:txBody>
          <a:bodyPr>
            <a:normAutofit/>
          </a:bodyPr>
          <a:lstStyle/>
          <a:p>
            <a:r>
              <a:rPr lang="ru-RU" sz="3700" dirty="0" smtClean="0"/>
              <a:t>П.И. Багратион</a:t>
            </a:r>
            <a:endParaRPr lang="ru-RU" sz="37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39952" y="5301208"/>
            <a:ext cx="511256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М.Б.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Барклай де Толли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668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764704"/>
            <a:ext cx="3600400" cy="4563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f_156_524e15c8f36d350f043cf53f18ae7f37_1353425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764703"/>
            <a:ext cx="3384376" cy="454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70080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map006.jpg"/>
          <p:cNvPicPr>
            <a:picLocks noChangeAspect="1"/>
          </p:cNvPicPr>
          <p:nvPr/>
        </p:nvPicPr>
        <p:blipFill>
          <a:blip r:embed="rId2" cstate="print"/>
          <a:srcRect t="2751" b="46850"/>
          <a:stretch>
            <a:fillRect/>
          </a:stretch>
        </p:blipFill>
        <p:spPr>
          <a:xfrm>
            <a:off x="0" y="1628800"/>
            <a:ext cx="9144000" cy="3456384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Вторжение Наполеона в Россию</a:t>
            </a:r>
            <a:endParaRPr lang="ru-RU" dirty="0"/>
          </a:p>
        </p:txBody>
      </p:sp>
      <p:pic>
        <p:nvPicPr>
          <p:cNvPr id="6" name="Рисунок 5" descr="6687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348880"/>
            <a:ext cx="795401" cy="1008112"/>
          </a:xfrm>
          <a:prstGeom prst="rect">
            <a:avLst/>
          </a:prstGeom>
        </p:spPr>
      </p:pic>
      <p:pic>
        <p:nvPicPr>
          <p:cNvPr id="7" name="Рисунок 6" descr="bf_156_524e15c8f36d350f043cf53f18ae7f37_1353425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861048"/>
            <a:ext cx="805118" cy="1080120"/>
          </a:xfrm>
          <a:prstGeom prst="rect">
            <a:avLst/>
          </a:prstGeom>
        </p:spPr>
      </p:pic>
      <p:pic>
        <p:nvPicPr>
          <p:cNvPr id="10" name="Рисунок 9" descr="58075082_Napoleon_cv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924944"/>
            <a:ext cx="900634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55309E-6 L 0.24792 0.031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7405E-6 L 0.2474 -0.047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45663E-6 L 0.4783 -2.4566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5445224"/>
            <a:ext cx="712879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М.И.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Кутузов – </a:t>
            </a:r>
          </a:p>
          <a:p>
            <a:pPr lvl="0" algn="ctr">
              <a:spcBef>
                <a:spcPct val="0"/>
              </a:spcBef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главнокомандующий русской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армией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ku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32656"/>
            <a:ext cx="3600400" cy="4925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70080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map006.jpg"/>
          <p:cNvPicPr>
            <a:picLocks noChangeAspect="1"/>
          </p:cNvPicPr>
          <p:nvPr/>
        </p:nvPicPr>
        <p:blipFill>
          <a:blip r:embed="rId2" cstate="print"/>
          <a:srcRect t="2751" b="46850"/>
          <a:stretch>
            <a:fillRect/>
          </a:stretch>
        </p:blipFill>
        <p:spPr>
          <a:xfrm>
            <a:off x="0" y="1628800"/>
            <a:ext cx="9144000" cy="3456384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Вторжение Наполеона в Россию</a:t>
            </a:r>
            <a:endParaRPr lang="ru-RU" dirty="0"/>
          </a:p>
        </p:txBody>
      </p:sp>
      <p:pic>
        <p:nvPicPr>
          <p:cNvPr id="10" name="Рисунок 9" descr="58075082_Napoleon_cv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80928"/>
            <a:ext cx="900634" cy="1080120"/>
          </a:xfrm>
          <a:prstGeom prst="rect">
            <a:avLst/>
          </a:prstGeom>
        </p:spPr>
      </p:pic>
      <p:pic>
        <p:nvPicPr>
          <p:cNvPr id="9" name="Рисунок 8" descr="ku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780928"/>
            <a:ext cx="78956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0148E-6 L 0.27187 -0.152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-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20148E-6 L 0.2658 -0.09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26 августа (7 сентября) 1812 – </a:t>
            </a:r>
            <a:br>
              <a:rPr lang="ru-RU" dirty="0" smtClean="0"/>
            </a:br>
            <a:r>
              <a:rPr lang="ru-RU" dirty="0" smtClean="0"/>
              <a:t>Бородинское сражение</a:t>
            </a:r>
            <a:endParaRPr lang="ru-RU" dirty="0"/>
          </a:p>
        </p:txBody>
      </p:sp>
      <p:pic>
        <p:nvPicPr>
          <p:cNvPr id="6" name="Рисунок 5" descr="kornee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56188"/>
            <a:ext cx="9144000" cy="5201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 сентября (14 сентября) 1812 – Наполеон в Москве</a:t>
            </a:r>
            <a:endParaRPr lang="ru-RU" dirty="0"/>
          </a:p>
        </p:txBody>
      </p:sp>
      <p:pic>
        <p:nvPicPr>
          <p:cNvPr id="4" name="Рисунок 3" descr="0_b617e_aab7797a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359662"/>
            <a:ext cx="7507518" cy="5381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70080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map006.jpg"/>
          <p:cNvPicPr>
            <a:picLocks noChangeAspect="1"/>
          </p:cNvPicPr>
          <p:nvPr/>
        </p:nvPicPr>
        <p:blipFill>
          <a:blip r:embed="rId2" cstate="print"/>
          <a:srcRect t="53150"/>
          <a:stretch>
            <a:fillRect/>
          </a:stretch>
        </p:blipFill>
        <p:spPr>
          <a:xfrm>
            <a:off x="0" y="1916832"/>
            <a:ext cx="9144000" cy="3212976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Разгром армии Наполеона</a:t>
            </a:r>
            <a:endParaRPr lang="ru-RU" dirty="0"/>
          </a:p>
        </p:txBody>
      </p:sp>
      <p:pic>
        <p:nvPicPr>
          <p:cNvPr id="6" name="Рисунок 5" descr="58075082_Napoleon_cv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105754"/>
            <a:ext cx="900634" cy="1080120"/>
          </a:xfrm>
          <a:prstGeom prst="rect">
            <a:avLst/>
          </a:prstGeom>
        </p:spPr>
      </p:pic>
      <p:pic>
        <p:nvPicPr>
          <p:cNvPr id="7" name="Рисунок 6" descr="ku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5294" y="3330116"/>
            <a:ext cx="789568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75798 0.14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9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77813 0.0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33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8e6755c32d080a54bccf7911c61ea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115616" y="4293096"/>
            <a:ext cx="1368152" cy="1656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96336" y="3861048"/>
            <a:ext cx="1368152" cy="1656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001Koetoezov_kazan.jpg"/>
          <p:cNvPicPr>
            <a:picLocks noChangeAspect="1"/>
          </p:cNvPicPr>
          <p:nvPr/>
        </p:nvPicPr>
        <p:blipFill>
          <a:blip r:embed="rId3" cstate="print"/>
          <a:srcRect l="48125"/>
          <a:stretch>
            <a:fillRect/>
          </a:stretch>
        </p:blipFill>
        <p:spPr>
          <a:xfrm>
            <a:off x="6012160" y="2564904"/>
            <a:ext cx="3024336" cy="4065651"/>
          </a:xfrm>
          <a:prstGeom prst="rect">
            <a:avLst/>
          </a:prstGeom>
        </p:spPr>
      </p:pic>
      <p:pic>
        <p:nvPicPr>
          <p:cNvPr id="7" name="Рисунок 6" descr="001Koetoezov_kazan.jpg"/>
          <p:cNvPicPr>
            <a:picLocks noChangeAspect="1"/>
          </p:cNvPicPr>
          <p:nvPr/>
        </p:nvPicPr>
        <p:blipFill>
          <a:blip r:embed="rId3" cstate="print"/>
          <a:srcRect t="-514" r="52998"/>
          <a:stretch>
            <a:fillRect/>
          </a:stretch>
        </p:blipFill>
        <p:spPr>
          <a:xfrm>
            <a:off x="323528" y="2492896"/>
            <a:ext cx="2736304" cy="4080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352" y="18864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Заграничные походы русской армии (1813-1814 гг.)</a:t>
            </a:r>
            <a:endParaRPr lang="ru-RU" dirty="0"/>
          </a:p>
        </p:txBody>
      </p:sp>
      <p:pic>
        <p:nvPicPr>
          <p:cNvPr id="5" name="Рисунок 4" descr="808461ea9c2292ccdde55bdfad0f64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727682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8229600" cy="1143000"/>
          </a:xfrm>
        </p:spPr>
        <p:txBody>
          <a:bodyPr/>
          <a:lstStyle/>
          <a:p>
            <a:r>
              <a:rPr lang="ru-RU" dirty="0" smtClean="0"/>
              <a:t>Павел </a:t>
            </a:r>
            <a:r>
              <a:rPr lang="en-US" dirty="0" smtClean="0"/>
              <a:t>I </a:t>
            </a:r>
            <a:r>
              <a:rPr lang="ru-RU" dirty="0" smtClean="0"/>
              <a:t>(1796-1801)</a:t>
            </a:r>
            <a:endParaRPr lang="ru-RU" dirty="0"/>
          </a:p>
        </p:txBody>
      </p:sp>
      <p:pic>
        <p:nvPicPr>
          <p:cNvPr id="3" name="Рисунок 2" descr="Павел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548680"/>
            <a:ext cx="3359871" cy="492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Александр </a:t>
            </a:r>
            <a:r>
              <a:rPr lang="en-US" sz="3600" dirty="0" smtClean="0"/>
              <a:t>I</a:t>
            </a:r>
            <a:r>
              <a:rPr lang="ru-RU" sz="3600" dirty="0" smtClean="0"/>
              <a:t> умер в 1825 году в г. Таганроге</a:t>
            </a:r>
            <a:endParaRPr lang="ru-RU" sz="3600" dirty="0"/>
          </a:p>
        </p:txBody>
      </p:sp>
      <p:pic>
        <p:nvPicPr>
          <p:cNvPr id="4" name="Рисунок 3" descr="800px-Death_Alexander_I_of_Rus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2410" y="1196752"/>
            <a:ext cx="6757982" cy="532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Легенда о старце Фёдоре Кузьмиче</a:t>
            </a:r>
            <a:endParaRPr lang="ru-RU" sz="3600" dirty="0"/>
          </a:p>
        </p:txBody>
      </p:sp>
      <p:pic>
        <p:nvPicPr>
          <p:cNvPr id="5" name="Рисунок 4" descr="fedor-kuzm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268760"/>
            <a:ext cx="525658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/>
          <a:lstStyle/>
          <a:p>
            <a:r>
              <a:rPr lang="ru-RU" dirty="0" smtClean="0"/>
              <a:t>Как звали отца Александра </a:t>
            </a:r>
            <a:r>
              <a:rPr lang="en-US" dirty="0" smtClean="0"/>
              <a:t>I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Рисунок 3" descr="Павел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04664"/>
            <a:ext cx="3359871" cy="492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Кто был императором Франции? </a:t>
            </a:r>
            <a:endParaRPr lang="ru-RU" dirty="0"/>
          </a:p>
        </p:txBody>
      </p:sp>
      <p:pic>
        <p:nvPicPr>
          <p:cNvPr id="3" name="Рисунок 2" descr="800px-Napoleon_Paul_Delaro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3744416" cy="4877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называется война России против Франции в 1812 г.?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звали главнокомандующего русской армией в 1812 г.?</a:t>
            </a:r>
            <a:endParaRPr lang="ru-RU" dirty="0"/>
          </a:p>
        </p:txBody>
      </p:sp>
      <p:pic>
        <p:nvPicPr>
          <p:cNvPr id="4" name="Рисунок 3" descr="ku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60648"/>
            <a:ext cx="3600400" cy="4925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Какая битва произошла 26 августа (7 сентября) 1812 г.?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Доклад про Наполеона</a:t>
            </a:r>
            <a:endParaRPr lang="ru-RU" dirty="0"/>
          </a:p>
        </p:txBody>
      </p:sp>
      <p:pic>
        <p:nvPicPr>
          <p:cNvPr id="3" name="Рисунок 2" descr="800px-Napoleon_Paul_Delaro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484784"/>
            <a:ext cx="3744416" cy="4877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8229600" cy="1143000"/>
          </a:xfrm>
        </p:spPr>
        <p:txBody>
          <a:bodyPr/>
          <a:lstStyle/>
          <a:p>
            <a:r>
              <a:rPr lang="ru-RU" dirty="0" smtClean="0"/>
              <a:t>Александр </a:t>
            </a:r>
            <a:r>
              <a:rPr lang="en-US" dirty="0" smtClean="0"/>
              <a:t>I </a:t>
            </a:r>
            <a:r>
              <a:rPr lang="ru-RU" dirty="0" smtClean="0"/>
              <a:t>(1801-1825)</a:t>
            </a:r>
            <a:endParaRPr lang="ru-RU" dirty="0"/>
          </a:p>
        </p:txBody>
      </p:sp>
      <p:pic>
        <p:nvPicPr>
          <p:cNvPr id="4" name="Рисунок 3" descr="1812-4-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548680"/>
            <a:ext cx="3808675" cy="449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Реформы Александра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556792"/>
            <a:ext cx="8064896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В </a:t>
            </a:r>
            <a:r>
              <a:rPr lang="ru-RU" sz="2400" b="1" dirty="0" smtClean="0"/>
              <a:t>1802</a:t>
            </a:r>
            <a:r>
              <a:rPr lang="ru-RU" sz="2400" dirty="0" smtClean="0"/>
              <a:t> г. вместо устаревших коллегий были </a:t>
            </a:r>
            <a:r>
              <a:rPr lang="ru-RU" sz="2400" b="1" dirty="0" smtClean="0"/>
              <a:t>созданы министерства</a:t>
            </a:r>
            <a:r>
              <a:rPr lang="ru-RU" sz="2400" dirty="0" smtClean="0"/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Был создан </a:t>
            </a:r>
            <a:r>
              <a:rPr lang="ru-RU" sz="2400" b="1" dirty="0" smtClean="0"/>
              <a:t>Государственный Совет</a:t>
            </a:r>
            <a:r>
              <a:rPr lang="ru-RU" sz="2400" dirty="0" smtClean="0"/>
              <a:t>, который стал высшим органом управления страной.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400" dirty="0" smtClean="0"/>
              <a:t>В </a:t>
            </a:r>
            <a:r>
              <a:rPr lang="ru-RU" sz="2400" b="1" dirty="0" smtClean="0"/>
              <a:t>1803</a:t>
            </a:r>
            <a:r>
              <a:rPr lang="ru-RU" sz="2400" dirty="0" smtClean="0"/>
              <a:t> г. был издан указ, разрешавший помещикам освобождать крепостных крестьян. </a:t>
            </a:r>
          </a:p>
          <a:p>
            <a:pPr marL="457200" indent="-457200" algn="just"/>
            <a:endParaRPr lang="ru-RU" sz="24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speran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861048"/>
            <a:ext cx="2377447" cy="28529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3568" y="4293096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ru-RU" sz="2400" dirty="0" smtClean="0"/>
              <a:t>4.  М. М. Сперанским была подготовлена      реформа общественного строя и      государственного управления, которая      предусматривала введение      представительной власти и отказ      от крепостного права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Внешняя политика Александра </a:t>
            </a:r>
            <a:r>
              <a:rPr lang="en-US" dirty="0" smtClean="0"/>
              <a:t>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(Война с Францией)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060848"/>
            <a:ext cx="806489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800"/>
              </a:spcAft>
            </a:pPr>
            <a:r>
              <a:rPr lang="ru-RU" sz="2800" b="1" dirty="0" smtClean="0"/>
              <a:t>1805-1807</a:t>
            </a:r>
            <a:r>
              <a:rPr lang="ru-RU" sz="2800" dirty="0" smtClean="0"/>
              <a:t> – русско-австро-французская война</a:t>
            </a:r>
          </a:p>
          <a:p>
            <a:pPr marL="457200" indent="-457200" algn="just">
              <a:spcAft>
                <a:spcPts val="1800"/>
              </a:spcAft>
            </a:pPr>
            <a:r>
              <a:rPr lang="ru-RU" sz="2800" b="1" dirty="0" smtClean="0"/>
              <a:t>1807</a:t>
            </a:r>
            <a:r>
              <a:rPr lang="ru-RU" sz="2800" dirty="0" smtClean="0"/>
              <a:t> – </a:t>
            </a:r>
            <a:r>
              <a:rPr lang="ru-RU" sz="2800" dirty="0" err="1" smtClean="0"/>
              <a:t>Тильзитский</a:t>
            </a:r>
            <a:r>
              <a:rPr lang="ru-RU" sz="2800" dirty="0" smtClean="0"/>
              <a:t> мирный договор (между Россией и Францией)</a:t>
            </a:r>
          </a:p>
          <a:p>
            <a:pPr marL="457200" indent="-457200" algn="just">
              <a:spcAft>
                <a:spcPts val="1800"/>
              </a:spcAft>
            </a:pPr>
            <a:r>
              <a:rPr lang="ru-RU" sz="2800" b="1" dirty="0" smtClean="0"/>
              <a:t>1812</a:t>
            </a:r>
            <a:r>
              <a:rPr lang="ru-RU" sz="2800" dirty="0" smtClean="0"/>
              <a:t> – Отечественная война (против Наполеона)</a:t>
            </a:r>
          </a:p>
          <a:p>
            <a:pPr marL="457200" indent="-457200" algn="just">
              <a:spcAft>
                <a:spcPts val="1800"/>
              </a:spcAft>
            </a:pPr>
            <a:r>
              <a:rPr lang="ru-RU" sz="2800" b="1" dirty="0" smtClean="0"/>
              <a:t>1813-1814</a:t>
            </a:r>
            <a:r>
              <a:rPr lang="ru-RU" sz="2800" dirty="0" smtClean="0"/>
              <a:t> – заграничные походы русской армии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37321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Наполеон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5" name="Рисунок 4" descr="800px-Napoleon_Paul_Delaro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548680"/>
            <a:ext cx="3744416" cy="4877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Отечественная война 1812 года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70080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1812_668_298_5_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677427"/>
            <a:ext cx="9144001" cy="4055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70080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map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70080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map006.jpg"/>
          <p:cNvPicPr>
            <a:picLocks noChangeAspect="1"/>
          </p:cNvPicPr>
          <p:nvPr/>
        </p:nvPicPr>
        <p:blipFill>
          <a:blip r:embed="rId2" cstate="print"/>
          <a:srcRect t="2751" b="46850"/>
          <a:stretch>
            <a:fillRect/>
          </a:stretch>
        </p:blipFill>
        <p:spPr>
          <a:xfrm>
            <a:off x="0" y="1628800"/>
            <a:ext cx="9144000" cy="3456384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Вторжение Наполеона в Россию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238</Words>
  <Application>Microsoft Office PowerPoint</Application>
  <PresentationFormat>Экран (4:3)</PresentationFormat>
  <Paragraphs>36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Тема 14. Александр I</vt:lpstr>
      <vt:lpstr>Павел I (1796-1801)</vt:lpstr>
      <vt:lpstr>Александр I (1801-1825)</vt:lpstr>
      <vt:lpstr>Реформы Александра I</vt:lpstr>
      <vt:lpstr>Внешняя политика Александра I (Война с Францией)</vt:lpstr>
      <vt:lpstr>Наполеон I</vt:lpstr>
      <vt:lpstr>Отечественная война 1812 года</vt:lpstr>
      <vt:lpstr>Презентация PowerPoint</vt:lpstr>
      <vt:lpstr>Вторжение Наполеона в Россию</vt:lpstr>
      <vt:lpstr>П.И. Багратион</vt:lpstr>
      <vt:lpstr>Вторжение Наполеона в Россию</vt:lpstr>
      <vt:lpstr>Презентация PowerPoint</vt:lpstr>
      <vt:lpstr>Вторжение Наполеона в Россию</vt:lpstr>
      <vt:lpstr>26 августа (7 сентября) 1812 –  Бородинское сражение</vt:lpstr>
      <vt:lpstr>Презентация PowerPoint</vt:lpstr>
      <vt:lpstr>2 сентября (14 сентября) 1812 – Наполеон в Москве</vt:lpstr>
      <vt:lpstr>Разгром армии Наполеона</vt:lpstr>
      <vt:lpstr>Презентация PowerPoint</vt:lpstr>
      <vt:lpstr>Заграничные походы русской армии (1813-1814 гг.)</vt:lpstr>
      <vt:lpstr>Александр I умер в 1825 году в г. Таганроге</vt:lpstr>
      <vt:lpstr>Легенда о старце Фёдоре Кузьмиче</vt:lpstr>
      <vt:lpstr>Вопросы для повторения</vt:lpstr>
      <vt:lpstr>Как звали отца Александра I?</vt:lpstr>
      <vt:lpstr>Кто был императором Франции? </vt:lpstr>
      <vt:lpstr>Как называется война России против Франции в 1812 г.?</vt:lpstr>
      <vt:lpstr>Как звали главнокомандующего русской армией в 1812 г.?</vt:lpstr>
      <vt:lpstr>Какая битва произошла 26 августа (7 сентября) 1812 г.?</vt:lpstr>
      <vt:lpstr>Доклад про Наполеона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61</cp:revision>
  <dcterms:created xsi:type="dcterms:W3CDTF">2017-01-23T13:26:13Z</dcterms:created>
  <dcterms:modified xsi:type="dcterms:W3CDTF">2022-06-29T14:03:13Z</dcterms:modified>
</cp:coreProperties>
</file>