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13" r:id="rId3"/>
    <p:sldId id="289" r:id="rId4"/>
    <p:sldId id="315" r:id="rId5"/>
    <p:sldId id="316" r:id="rId6"/>
    <p:sldId id="317" r:id="rId7"/>
    <p:sldId id="318" r:id="rId8"/>
    <p:sldId id="319" r:id="rId9"/>
    <p:sldId id="32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Тема </a:t>
            </a:r>
            <a:r>
              <a:rPr lang="ru-RU" smtClean="0"/>
              <a:t>29.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«Военный коммунизм»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«Военный коммунизм»</a:t>
            </a:r>
            <a:r>
              <a:rPr lang="ru-RU" dirty="0" smtClean="0"/>
              <a:t> - </a:t>
            </a:r>
            <a:r>
              <a:rPr lang="ru-RU" dirty="0"/>
              <a:t>название внутренней политики Советского государства, проводившейся в 1918 — 1921 гг. в условиях Гражданской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31737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71703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Как построить социализм?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268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Капитализм    </a:t>
            </a:r>
            <a:r>
              <a:rPr lang="ru-RU" b="1" dirty="0" smtClean="0"/>
              <a:t>Социализм</a:t>
            </a:r>
            <a:r>
              <a:rPr lang="ru-RU" dirty="0" smtClean="0"/>
              <a:t>    Коммунизм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915816" y="1916832"/>
            <a:ext cx="3600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40152" y="1916832"/>
            <a:ext cx="3600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237869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Рабочий контроль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промышленных предприятиях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4077072"/>
            <a:ext cx="7772400" cy="2378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/>
              <a:t>Национализация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предприятий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484480" y="3501008"/>
            <a:ext cx="0" cy="7200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5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86263"/>
            <a:ext cx="7772400" cy="237869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Национализация </a:t>
            </a:r>
            <a:r>
              <a:rPr lang="ru-RU" sz="3200" dirty="0" smtClean="0"/>
              <a:t>– переход </a:t>
            </a:r>
            <a:r>
              <a:rPr lang="ru-RU" sz="3200" dirty="0"/>
              <a:t>земли, предприятий и отраслей </a:t>
            </a:r>
            <a:r>
              <a:rPr lang="ru-RU" sz="3200" dirty="0" smtClean="0"/>
              <a:t>экономики </a:t>
            </a:r>
            <a:r>
              <a:rPr lang="ru-RU" sz="3200" dirty="0"/>
              <a:t>из частной собственности в собственность государства и общества.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47" y="2708920"/>
            <a:ext cx="6065842" cy="393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2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6692" y="1208395"/>
            <a:ext cx="7772400" cy="105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Продовольственная диктатура</a:t>
            </a:r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dirty="0" smtClean="0"/>
              <a:t>комплекс </a:t>
            </a:r>
            <a:r>
              <a:rPr lang="ru-RU" sz="2400" dirty="0"/>
              <a:t>действий советской власти, направленных на обеспечение продовольствием всех регионов страны в условиях экономического и военного кризиса. </a:t>
            </a:r>
            <a:endParaRPr lang="ru-RU" sz="2400" dirty="0" smtClean="0"/>
          </a:p>
          <a:p>
            <a:r>
              <a:rPr lang="ru-RU" sz="2400" dirty="0" smtClean="0"/>
              <a:t>Проводилась </a:t>
            </a:r>
            <a:r>
              <a:rPr lang="ru-RU" sz="2400" dirty="0"/>
              <a:t>в период с 1918 по 1921 гг.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4183920"/>
            <a:ext cx="2205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  <a:ea typeface="+mj-ea"/>
                <a:cs typeface="+mj-cs"/>
              </a:rPr>
              <a:t>Монополия </a:t>
            </a:r>
            <a:r>
              <a:rPr lang="ru-RU" b="1" dirty="0">
                <a:latin typeface="+mj-lt"/>
                <a:ea typeface="+mj-ea"/>
                <a:cs typeface="+mj-cs"/>
              </a:rPr>
              <a:t>на торговлю </a:t>
            </a:r>
            <a:r>
              <a:rPr lang="ru-RU" b="1" dirty="0" smtClean="0">
                <a:latin typeface="+mj-lt"/>
                <a:ea typeface="+mj-ea"/>
                <a:cs typeface="+mj-cs"/>
              </a:rPr>
              <a:t>хлебом</a:t>
            </a:r>
            <a:endParaRPr lang="ru-RU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183920"/>
            <a:ext cx="1837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  <a:ea typeface="+mj-ea"/>
                <a:cs typeface="+mj-cs"/>
              </a:rPr>
              <a:t>Централизация снабжения</a:t>
            </a:r>
            <a:endParaRPr lang="ru-RU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183920"/>
            <a:ext cx="3654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  <a:ea typeface="+mj-ea"/>
                <a:cs typeface="+mj-cs"/>
              </a:rPr>
              <a:t>Продразвёрстка</a:t>
            </a:r>
            <a:r>
              <a:rPr lang="ru-RU" dirty="0">
                <a:latin typeface="+mj-lt"/>
                <a:ea typeface="+mj-ea"/>
                <a:cs typeface="+mj-cs"/>
              </a:rPr>
              <a:t> </a:t>
            </a:r>
            <a:endParaRPr lang="ru-RU" dirty="0" smtClean="0">
              <a:latin typeface="+mj-lt"/>
              <a:ea typeface="+mj-ea"/>
              <a:cs typeface="+mj-cs"/>
            </a:endParaRPr>
          </a:p>
          <a:p>
            <a:r>
              <a:rPr lang="ru-RU" dirty="0" smtClean="0">
                <a:latin typeface="+mj-lt"/>
                <a:ea typeface="+mj-ea"/>
                <a:cs typeface="+mj-cs"/>
              </a:rPr>
              <a:t>– </a:t>
            </a:r>
            <a:r>
              <a:rPr lang="ru-RU" dirty="0"/>
              <a:t>п</a:t>
            </a:r>
            <a:r>
              <a:rPr lang="ru-RU" dirty="0" smtClean="0"/>
              <a:t>олитика </a:t>
            </a:r>
            <a:r>
              <a:rPr lang="ru-RU" dirty="0"/>
              <a:t>обеспечения заготовок продовольствия за счёт обложения крестьян налогом в виде зерновых и других </a:t>
            </a:r>
            <a:r>
              <a:rPr lang="ru-RU" dirty="0" smtClean="0"/>
              <a:t>продуктов</a:t>
            </a:r>
            <a:endParaRPr lang="ru-RU" dirty="0"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716016" y="3212976"/>
            <a:ext cx="0" cy="7200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195736" y="3212976"/>
            <a:ext cx="1008112" cy="7200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372200" y="3212976"/>
            <a:ext cx="864096" cy="7200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8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46" y="836712"/>
            <a:ext cx="7429086" cy="540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07904" y="5157192"/>
            <a:ext cx="4572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Продотряды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— 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вооружённый отряд для заготовки продовольствия в деревне.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1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2"/>
          <a:stretch/>
        </p:blipFill>
        <p:spPr>
          <a:xfrm>
            <a:off x="611560" y="692696"/>
            <a:ext cx="8125713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1920" y="5157192"/>
            <a:ext cx="4572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Комитет бедноты </a:t>
            </a:r>
            <a:r>
              <a:rPr lang="ru-RU" b="1" dirty="0" smtClean="0">
                <a:solidFill>
                  <a:srgbClr val="333333"/>
                </a:solidFill>
                <a:latin typeface="YS Text"/>
              </a:rPr>
              <a:t>(Комбеды)—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органы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Советской власти в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деревне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созданные из представителей бедного крестьянства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7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152127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«Военный коммунизм»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556792"/>
            <a:ext cx="70567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/>
              <a:t>отмена частной </a:t>
            </a:r>
            <a:r>
              <a:rPr lang="ru-RU" sz="3200" dirty="0" smtClean="0"/>
              <a:t>собственности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продразвёрстка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отмена </a:t>
            </a:r>
            <a:r>
              <a:rPr lang="ru-RU" sz="3200" dirty="0"/>
              <a:t>денег и запрет </a:t>
            </a:r>
            <a:r>
              <a:rPr lang="ru-RU" sz="3200" dirty="0" smtClean="0"/>
              <a:t>торговли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отмена </a:t>
            </a:r>
            <a:r>
              <a:rPr lang="ru-RU" sz="3200" dirty="0"/>
              <a:t>зарплаты и введение н</a:t>
            </a:r>
            <a:r>
              <a:rPr lang="ru-RU" sz="3200" dirty="0" smtClean="0"/>
              <a:t>ормированных </a:t>
            </a:r>
            <a:r>
              <a:rPr lang="ru-RU" sz="3200" dirty="0"/>
              <a:t>пайков по классовому </a:t>
            </a:r>
            <a:r>
              <a:rPr lang="ru-RU" sz="3200" dirty="0" smtClean="0"/>
              <a:t>признаку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мобилизация </a:t>
            </a:r>
            <a:r>
              <a:rPr lang="ru-RU" sz="3200" dirty="0"/>
              <a:t>на работу, от которой никто не мог отказаться</a:t>
            </a:r>
            <a:br>
              <a:rPr lang="ru-RU" sz="3200" dirty="0"/>
            </a:br>
            <a:r>
              <a:rPr lang="ru-RU" sz="3200" dirty="0"/>
              <a:t>под угрозой сурового </a:t>
            </a:r>
            <a:r>
              <a:rPr lang="ru-RU" sz="3200" dirty="0" smtClean="0"/>
              <a:t>наказания.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0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106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YS Text</vt:lpstr>
      <vt:lpstr>Тема Office</vt:lpstr>
      <vt:lpstr>Тема 29.  «Военный коммунизм»</vt:lpstr>
      <vt:lpstr>«Военный коммунизм» - название внутренней политики Советского государства, проводившейся в 1918 — 1921 гг. в условиях Гражданской войны.</vt:lpstr>
      <vt:lpstr>Как построить социализм?</vt:lpstr>
      <vt:lpstr>Рабочий контроль  на промышленных предприятиях</vt:lpstr>
      <vt:lpstr>Национализация – переход земли, предприятий и отраслей экономики из частной собственности в собственность государства и общества.</vt:lpstr>
      <vt:lpstr>Презентация PowerPoint</vt:lpstr>
      <vt:lpstr>Презентация PowerPoint</vt:lpstr>
      <vt:lpstr>Презентация PowerPoint</vt:lpstr>
      <vt:lpstr>«Военный коммунизм»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84</cp:revision>
  <dcterms:created xsi:type="dcterms:W3CDTF">2017-01-23T13:26:13Z</dcterms:created>
  <dcterms:modified xsi:type="dcterms:W3CDTF">2022-06-29T14:05:48Z</dcterms:modified>
</cp:coreProperties>
</file>