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48" r:id="rId3"/>
    <p:sldId id="342" r:id="rId4"/>
    <p:sldId id="340" r:id="rId5"/>
    <p:sldId id="344" r:id="rId6"/>
    <p:sldId id="341" r:id="rId7"/>
    <p:sldId id="345" r:id="rId8"/>
    <p:sldId id="343" r:id="rId9"/>
    <p:sldId id="349" r:id="rId10"/>
    <p:sldId id="346" r:id="rId11"/>
    <p:sldId id="347" r:id="rId12"/>
    <p:sldId id="351" r:id="rId13"/>
    <p:sldId id="35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9" d="100"/>
          <a:sy n="79" d="100"/>
        </p:scale>
        <p:origin x="11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4. </a:t>
            </a:r>
            <a:br>
              <a:rPr lang="ru-RU" dirty="0" smtClean="0"/>
            </a:br>
            <a:r>
              <a:rPr lang="ru-RU" dirty="0" smtClean="0"/>
              <a:t>Введение христианства на Руси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Причины религиозной реформы: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Стремление </a:t>
            </a:r>
            <a:r>
              <a:rPr lang="ru-RU" dirty="0"/>
              <a:t>киевского князя к объединению государства, объединению всех славянских племен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smtClean="0"/>
              <a:t>Развитие </a:t>
            </a:r>
            <a:r>
              <a:rPr lang="ru-RU" dirty="0"/>
              <a:t>отношений Древней Руси с европейскими странами и Византией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37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христианства на культуру древней Руси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762532" cy="47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3" y="980728"/>
            <a:ext cx="2823028" cy="31252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376264" cy="31949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8"/>
          <a:stretch/>
        </p:blipFill>
        <p:spPr>
          <a:xfrm>
            <a:off x="6156177" y="980728"/>
            <a:ext cx="2520280" cy="31252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469383" y="4005064"/>
            <a:ext cx="2228569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и</a:t>
            </a:r>
            <a:r>
              <a:rPr lang="ru-RU" sz="3200" b="1" dirty="0" smtClean="0"/>
              <a:t>конопись</a:t>
            </a:r>
            <a:endParaRPr lang="ru-RU" sz="3200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3389112" y="4005064"/>
            <a:ext cx="22285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фреска</a:t>
            </a:r>
            <a:endParaRPr lang="ru-RU" sz="3200" dirty="0"/>
          </a:p>
        </p:txBody>
      </p:sp>
      <p:sp>
        <p:nvSpPr>
          <p:cNvPr id="10" name="Заголовок 10"/>
          <p:cNvSpPr txBox="1">
            <a:spLocks/>
          </p:cNvSpPr>
          <p:nvPr/>
        </p:nvSpPr>
        <p:spPr>
          <a:xfrm>
            <a:off x="6482514" y="4005064"/>
            <a:ext cx="22285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мозаика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006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Славянский алфавит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9"/>
          <a:stretch/>
        </p:blipFill>
        <p:spPr>
          <a:xfrm>
            <a:off x="179512" y="1484784"/>
            <a:ext cx="5642023" cy="2961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62" y="1772816"/>
            <a:ext cx="3008856" cy="3573016"/>
          </a:xfrm>
          <a:prstGeom prst="rect">
            <a:avLst/>
          </a:prstGeom>
        </p:spPr>
      </p:pic>
      <p:sp>
        <p:nvSpPr>
          <p:cNvPr id="5" name="Заголовок 10"/>
          <p:cNvSpPr txBox="1">
            <a:spLocks/>
          </p:cNvSpPr>
          <p:nvPr/>
        </p:nvSpPr>
        <p:spPr>
          <a:xfrm>
            <a:off x="5815855" y="5345832"/>
            <a:ext cx="30147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Кирилл и Мефодий – авторы славянского алфавита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45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 введения христианства у славян была другая религия –</a:t>
            </a:r>
            <a:br>
              <a:rPr lang="ru-RU" dirty="0" smtClean="0"/>
            </a:br>
            <a:r>
              <a:rPr lang="ru-RU" b="1" dirty="0" smtClean="0"/>
              <a:t>язычество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80928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Язычество = многобожие (много богов)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680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8"/>
          <a:stretch/>
        </p:blipFill>
        <p:spPr>
          <a:xfrm>
            <a:off x="5436096" y="1072152"/>
            <a:ext cx="2332587" cy="2510138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Язычество (многобожие) </a:t>
            </a:r>
            <a:endParaRPr lang="ru-RU" dirty="0"/>
          </a:p>
        </p:txBody>
      </p:sp>
      <p:sp>
        <p:nvSpPr>
          <p:cNvPr id="5" name="Заголовок 10"/>
          <p:cNvSpPr txBox="1">
            <a:spLocks/>
          </p:cNvSpPr>
          <p:nvPr/>
        </p:nvSpPr>
        <p:spPr>
          <a:xfrm>
            <a:off x="812641" y="2852936"/>
            <a:ext cx="208823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Перун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/>
        </p:blipFill>
        <p:spPr>
          <a:xfrm>
            <a:off x="1458517" y="1072152"/>
            <a:ext cx="2733392" cy="2885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8338" r="18279" b="9938"/>
          <a:stretch/>
        </p:blipFill>
        <p:spPr>
          <a:xfrm>
            <a:off x="5436096" y="3933056"/>
            <a:ext cx="2332586" cy="2789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600" b="12433"/>
          <a:stretch/>
        </p:blipFill>
        <p:spPr>
          <a:xfrm>
            <a:off x="1383597" y="4158354"/>
            <a:ext cx="2884714" cy="2366473"/>
          </a:xfrm>
          <a:prstGeom prst="rect">
            <a:avLst/>
          </a:prstGeom>
        </p:spPr>
      </p:pic>
      <p:sp>
        <p:nvSpPr>
          <p:cNvPr id="12" name="Заголовок 10"/>
          <p:cNvSpPr txBox="1">
            <a:spLocks/>
          </p:cNvSpPr>
          <p:nvPr/>
        </p:nvSpPr>
        <p:spPr>
          <a:xfrm>
            <a:off x="1383597" y="5886546"/>
            <a:ext cx="2880320" cy="638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 smtClean="0"/>
              <a:t>Даждьбог</a:t>
            </a:r>
            <a:r>
              <a:rPr lang="ru-RU" sz="2800" dirty="0" smtClean="0"/>
              <a:t> – бог солнца </a:t>
            </a:r>
            <a:endParaRPr lang="ru-RU" sz="2800" dirty="0"/>
          </a:p>
        </p:txBody>
      </p:sp>
      <p:sp>
        <p:nvSpPr>
          <p:cNvPr id="13" name="Заголовок 10"/>
          <p:cNvSpPr txBox="1">
            <a:spLocks/>
          </p:cNvSpPr>
          <p:nvPr/>
        </p:nvSpPr>
        <p:spPr>
          <a:xfrm>
            <a:off x="1458517" y="3525213"/>
            <a:ext cx="2733392" cy="525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Перун – бог молнии </a:t>
            </a:r>
            <a:endParaRPr lang="ru-RU" sz="2800" dirty="0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5418293" y="6137104"/>
            <a:ext cx="2350389" cy="6294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 smtClean="0"/>
              <a:t>Стрибог</a:t>
            </a:r>
            <a:r>
              <a:rPr lang="ru-RU" sz="2800" dirty="0" smtClean="0"/>
              <a:t> – бог ветра </a:t>
            </a:r>
            <a:endParaRPr lang="ru-RU" sz="2800" dirty="0"/>
          </a:p>
        </p:txBody>
      </p:sp>
      <p:sp>
        <p:nvSpPr>
          <p:cNvPr id="7" name="Заголовок 10"/>
          <p:cNvSpPr txBox="1">
            <a:spLocks/>
          </p:cNvSpPr>
          <p:nvPr/>
        </p:nvSpPr>
        <p:spPr>
          <a:xfrm>
            <a:off x="5436096" y="3474220"/>
            <a:ext cx="2332587" cy="5765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 smtClean="0"/>
              <a:t>Сварог</a:t>
            </a:r>
            <a:r>
              <a:rPr lang="ru-RU" sz="2800" dirty="0" smtClean="0"/>
              <a:t> – бог неба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2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34888" y="55263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Владимир (978—1015)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2877"/>
            <a:ext cx="3681189" cy="48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Религиозная реформа Владимира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80928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ru-RU" dirty="0" smtClean="0"/>
              <a:t>Создание языческого пантеона</a:t>
            </a:r>
          </a:p>
          <a:p>
            <a:pPr marL="742950" indent="-742950" algn="l">
              <a:buAutoNum type="arabicPeriod"/>
            </a:pPr>
            <a:r>
              <a:rPr lang="ru-RU" dirty="0" smtClean="0"/>
              <a:t>Введение христианства (православия)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988 год - крещение Владимира в Константинополе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97092"/>
            <a:ext cx="4032448" cy="499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988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год введения христианства на Руси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Свержение статуи </a:t>
            </a:r>
            <a:r>
              <a:rPr lang="ru-RU" dirty="0"/>
              <a:t>П</a:t>
            </a:r>
            <a:r>
              <a:rPr lang="ru-RU" dirty="0" smtClean="0"/>
              <a:t>еруна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Крещение Киева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1911"/>
            <a:ext cx="689343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91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Тема 4.  Введение христианства на Руси</vt:lpstr>
      <vt:lpstr>До введения христианства у славян была другая религия – язычество</vt:lpstr>
      <vt:lpstr>Язычество (многобожие) </vt:lpstr>
      <vt:lpstr>Владимир (978—1015)  </vt:lpstr>
      <vt:lpstr>Религиозная реформа Владимира</vt:lpstr>
      <vt:lpstr>988 год - крещение Владимира в Константинополе</vt:lpstr>
      <vt:lpstr>988 –  год введения христианства на Руси</vt:lpstr>
      <vt:lpstr>Свержение статуи Перуна</vt:lpstr>
      <vt:lpstr>Крещение Киева</vt:lpstr>
      <vt:lpstr>Причины религиозной реформы: 1. Стремление киевского князя к объединению государства, объединению всех славянских племен 2. Развитие отношений Древней Руси с европейскими странами и Византией </vt:lpstr>
      <vt:lpstr>Влияние христианства на культуру древней Руси</vt:lpstr>
      <vt:lpstr>иконопись</vt:lpstr>
      <vt:lpstr>Славянский алфавит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137</cp:revision>
  <dcterms:created xsi:type="dcterms:W3CDTF">2017-01-23T13:26:13Z</dcterms:created>
  <dcterms:modified xsi:type="dcterms:W3CDTF">2022-06-29T09:34:46Z</dcterms:modified>
</cp:coreProperties>
</file>