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69" r:id="rId4"/>
    <p:sldId id="291" r:id="rId5"/>
    <p:sldId id="284" r:id="rId6"/>
    <p:sldId id="270" r:id="rId7"/>
    <p:sldId id="287" r:id="rId8"/>
    <p:sldId id="285" r:id="rId9"/>
    <p:sldId id="288" r:id="rId10"/>
    <p:sldId id="289" r:id="rId11"/>
    <p:sldId id="292" r:id="rId12"/>
    <p:sldId id="290" r:id="rId13"/>
    <p:sldId id="293" r:id="rId14"/>
    <p:sldId id="295" r:id="rId15"/>
    <p:sldId id="294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39. </a:t>
            </a:r>
            <a:br>
              <a:rPr lang="ru-RU" dirty="0" smtClean="0"/>
            </a:br>
            <a:r>
              <a:rPr lang="ru-RU" dirty="0" smtClean="0"/>
              <a:t>«Оттепель</a:t>
            </a:r>
            <a:r>
              <a:rPr lang="ru-RU" dirty="0" smtClean="0"/>
              <a:t>» Н.С. Хрущева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1957 г. первы</a:t>
            </a:r>
            <a:r>
              <a:rPr lang="ru-RU" sz="3600" b="1" dirty="0" smtClean="0"/>
              <a:t>й в мире атомный ледокол «Ленин»</a:t>
            </a:r>
            <a:endParaRPr lang="ru-RU" sz="3600" dirty="0"/>
          </a:p>
        </p:txBody>
      </p:sp>
      <p:pic>
        <p:nvPicPr>
          <p:cNvPr id="8" name="Рисунок 7" descr="1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696744" cy="449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Космонавтика</a:t>
            </a:r>
            <a:endParaRPr lang="ru-RU" sz="3600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772816"/>
            <a:ext cx="2160240" cy="250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putnik_asm-1024x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3024336" cy="24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лка и стре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772816"/>
            <a:ext cx="3240360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443711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14 октября 1957 г.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443711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19 августа 1960 г.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443711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12 апреля 1961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Сельское хозяйство</a:t>
            </a:r>
            <a:endParaRPr lang="ru-RU" sz="3600" dirty="0"/>
          </a:p>
        </p:txBody>
      </p:sp>
      <p:pic>
        <p:nvPicPr>
          <p:cNvPr id="9" name="Рисунок 8" descr="5a5fdf74-893b-43aa-a970-014fffd479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464596"/>
            <a:ext cx="3960439" cy="288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54399036607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3281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443711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Освоение целины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4899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Кукуруза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Сельское хозяйство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284365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«Догнать и перегнать Америку по производству мяса, молока и масла на душу населения!»</a:t>
            </a:r>
            <a:endParaRPr lang="ru-RU" sz="2800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80728"/>
            <a:ext cx="5472608" cy="401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14-28 октября 1962 г.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Карибский кризис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Памятник Н.С. Хрущёву 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на Новодевичьем кладбище</a:t>
            </a:r>
            <a:endParaRPr lang="ru-RU" sz="2800" dirty="0"/>
          </a:p>
        </p:txBody>
      </p:sp>
      <p:pic>
        <p:nvPicPr>
          <p:cNvPr id="5" name="Рисунок 4" descr="800px-Памятник_Никите_Хрущёву_на_Новодевичьем_кладбищ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196752"/>
            <a:ext cx="3816424" cy="548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2565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08112"/>
          </a:xfrm>
        </p:spPr>
        <p:txBody>
          <a:bodyPr/>
          <a:lstStyle/>
          <a:p>
            <a:r>
              <a:rPr lang="ru-RU" dirty="0" smtClean="0"/>
              <a:t>Оттепель</a:t>
            </a:r>
            <a:endParaRPr lang="ru-RU" dirty="0"/>
          </a:p>
        </p:txBody>
      </p:sp>
      <p:pic>
        <p:nvPicPr>
          <p:cNvPr id="6" name="Рисунок 5" descr="ottep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1"/>
            <a:ext cx="9144000" cy="59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Послевоенная жизнь в СССР</a:t>
            </a:r>
            <a:endParaRPr lang="ru-RU" dirty="0">
              <a:effectLst/>
            </a:endParaRPr>
          </a:p>
        </p:txBody>
      </p:sp>
      <p:pic>
        <p:nvPicPr>
          <p:cNvPr id="13" name="Содержимое 12" descr="poslevoy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94929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Послевоенная жизнь в СССР</a:t>
            </a:r>
            <a:endParaRPr lang="ru-RU" dirty="0">
              <a:effectLst/>
            </a:endParaRPr>
          </a:p>
        </p:txBody>
      </p:sp>
      <p:pic>
        <p:nvPicPr>
          <p:cNvPr id="5" name="Содержимое 4" descr="73f8b26158f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104456" cy="2592404"/>
          </a:xfrm>
        </p:spPr>
      </p:pic>
      <p:pic>
        <p:nvPicPr>
          <p:cNvPr id="6" name="Рисунок 5" descr="bJ3plwOGg5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536504" cy="2960260"/>
          </a:xfrm>
          <a:prstGeom prst="rect">
            <a:avLst/>
          </a:prstGeom>
        </p:spPr>
      </p:pic>
      <p:pic>
        <p:nvPicPr>
          <p:cNvPr id="8" name="Рисунок 7" descr="stol6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96752"/>
            <a:ext cx="4320480" cy="2880319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832584"/>
            <a:ext cx="2809621" cy="29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1 марта 1953 г. – смерть Сталина</a:t>
            </a:r>
            <a:endParaRPr lang="ru-RU" sz="3600" dirty="0"/>
          </a:p>
        </p:txBody>
      </p:sp>
      <p:pic>
        <p:nvPicPr>
          <p:cNvPr id="4" name="Рисунок 3" descr="tumblr_inline_mj6oeiW6Ey1qz4rg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95449"/>
            <a:ext cx="6408712" cy="466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Хрущев Никита Сергеевич</a:t>
            </a:r>
            <a:endParaRPr lang="ru-RU" sz="3600" dirty="0"/>
          </a:p>
        </p:txBody>
      </p:sp>
      <p:pic>
        <p:nvPicPr>
          <p:cNvPr id="4" name="Рисунок 3" descr="0_d2e89_68512eb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72487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w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40768"/>
            <a:ext cx="1924966" cy="3240360"/>
          </a:xfrm>
          <a:prstGeom prst="rect">
            <a:avLst/>
          </a:prstGeom>
        </p:spPr>
      </p:pic>
      <p:pic>
        <p:nvPicPr>
          <p:cNvPr id="6" name="Рисунок 5" descr="118256_9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192425" cy="238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XX</a:t>
            </a:r>
            <a:r>
              <a:rPr lang="ru-RU" dirty="0" smtClean="0"/>
              <a:t> съезд КПСС (1956 г.)</a:t>
            </a:r>
            <a:endParaRPr lang="ru-RU" dirty="0"/>
          </a:p>
        </p:txBody>
      </p:sp>
      <p:pic>
        <p:nvPicPr>
          <p:cNvPr id="5" name="Рисунок 4" descr="8d59e4d3891a92b866d35dabf9be9e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768752" cy="413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rgWlgm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2422773" cy="242277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3573016"/>
            <a:ext cx="2880320" cy="3024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51520" y="3645024"/>
            <a:ext cx="2808312" cy="2880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r>
              <a:rPr lang="en-US" sz="3600" dirty="0" smtClean="0"/>
              <a:t>XX</a:t>
            </a:r>
            <a:r>
              <a:rPr lang="ru-RU" sz="3600" dirty="0" smtClean="0"/>
              <a:t> съезд КПСС (1956 г.)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Критика культа личности Сталина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Обвинение Сталина в репрессиях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Начало массовой реабилитации незаконно репрессированных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Массовое жилищное строительство</a:t>
            </a:r>
            <a:endParaRPr lang="ru-RU" sz="3600" dirty="0"/>
          </a:p>
        </p:txBody>
      </p:sp>
      <p:pic>
        <p:nvPicPr>
          <p:cNvPr id="4" name="Рисунок 3" descr="к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628800"/>
            <a:ext cx="5856650" cy="439248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115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Тема 39.  «Оттепель» Н.С. Хрущева</vt:lpstr>
      <vt:lpstr>Оттепель</vt:lpstr>
      <vt:lpstr>Послевоенная жизнь в СССР</vt:lpstr>
      <vt:lpstr>Послевоенная жизнь в СССР</vt:lpstr>
      <vt:lpstr>1 марта 1953 г. – смерть Сталина</vt:lpstr>
      <vt:lpstr>Хрущев Никита Сергеевич</vt:lpstr>
      <vt:lpstr>XX съезд КПСС (1956 г.)</vt:lpstr>
      <vt:lpstr>XX съезд КПСС (1956 г.)</vt:lpstr>
      <vt:lpstr>Массовое жилищное строительство</vt:lpstr>
      <vt:lpstr>1957 г. первый в мире атомный ледокол «Ленин»</vt:lpstr>
      <vt:lpstr>Космонавтика</vt:lpstr>
      <vt:lpstr>Сельское хозяйство</vt:lpstr>
      <vt:lpstr>Сельское хозяйство</vt:lpstr>
      <vt:lpstr>14-28 октября 1962 г.  Карибский кризис</vt:lpstr>
      <vt:lpstr>Памятник Н.С. Хрущёву  на Новодевичьем кладбище</vt:lpstr>
      <vt:lpstr>Вопросы для повторения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44</cp:revision>
  <dcterms:created xsi:type="dcterms:W3CDTF">2017-01-23T13:26:13Z</dcterms:created>
  <dcterms:modified xsi:type="dcterms:W3CDTF">2022-06-29T14:08:11Z</dcterms:modified>
</cp:coreProperties>
</file>