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2" r:id="rId3"/>
    <p:sldId id="289" r:id="rId4"/>
    <p:sldId id="297" r:id="rId5"/>
    <p:sldId id="301" r:id="rId6"/>
    <p:sldId id="302" r:id="rId7"/>
    <p:sldId id="303" r:id="rId8"/>
    <p:sldId id="294" r:id="rId9"/>
    <p:sldId id="293" r:id="rId10"/>
    <p:sldId id="296" r:id="rId11"/>
    <p:sldId id="300" r:id="rId12"/>
    <p:sldId id="299" r:id="rId13"/>
    <p:sldId id="298" r:id="rId14"/>
    <p:sldId id="2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Тема 42.</a:t>
            </a:r>
            <a:br>
              <a:rPr lang="ru-RU" smtClean="0"/>
            </a:br>
            <a:r>
              <a:rPr lang="ru-RU" smtClean="0"/>
              <a:t>Перестройка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4104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Отмена 6 статьи Конституции СССР</a:t>
            </a:r>
            <a:br>
              <a:rPr lang="ru-RU" dirty="0" smtClean="0"/>
            </a:br>
            <a:r>
              <a:rPr lang="ru-RU" u="sng" dirty="0" smtClean="0"/>
              <a:t>о руководящей и направляющей роли КПСС </a:t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dirty="0" smtClean="0"/>
              <a:t>*</a:t>
            </a:r>
            <a:r>
              <a:rPr lang="ru-RU" sz="3600" dirty="0" smtClean="0"/>
              <a:t>КПСС - Коммунистическая партия Советского Союза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19-21 августа 1991 - путч</a:t>
            </a:r>
            <a:endParaRPr lang="ru-RU" dirty="0"/>
          </a:p>
        </p:txBody>
      </p:sp>
      <p:pic>
        <p:nvPicPr>
          <p:cNvPr id="10" name="Рисунок 9" descr="h_1457719992_7480347_205471de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64904"/>
            <a:ext cx="5976664" cy="3952069"/>
          </a:xfrm>
          <a:prstGeom prst="rect">
            <a:avLst/>
          </a:prstGeom>
        </p:spPr>
      </p:pic>
      <p:pic>
        <p:nvPicPr>
          <p:cNvPr id="9" name="Рисунок 8" descr="31786p.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3587553" cy="2306284"/>
          </a:xfrm>
          <a:prstGeom prst="rect">
            <a:avLst/>
          </a:prstGeom>
        </p:spPr>
      </p:pic>
      <p:pic>
        <p:nvPicPr>
          <p:cNvPr id="11" name="Рисунок 10" descr="SSSR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12776"/>
            <a:ext cx="3600400" cy="24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124744"/>
            <a:ext cx="3312368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ГКЧП  </a:t>
            </a:r>
            <a:br>
              <a:rPr lang="ru-RU" dirty="0" smtClean="0"/>
            </a:br>
            <a:r>
              <a:rPr lang="ru-RU" sz="3100" dirty="0" smtClean="0"/>
              <a:t>Государственный комитет по чрезвычайному положению</a:t>
            </a:r>
            <a:endParaRPr lang="ru-RU" sz="3100" dirty="0"/>
          </a:p>
        </p:txBody>
      </p:sp>
      <p:pic>
        <p:nvPicPr>
          <p:cNvPr id="6" name="Рисунок 5" descr="143990101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17714"/>
            <a:ext cx="5112568" cy="47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«Парад суверенитетов»</a:t>
            </a:r>
            <a:br>
              <a:rPr lang="ru-RU" dirty="0" smtClean="0"/>
            </a:br>
            <a:r>
              <a:rPr lang="ru-RU" dirty="0" smtClean="0"/>
              <a:t>(1988-1991)</a:t>
            </a:r>
            <a:endParaRPr lang="ru-RU" dirty="0"/>
          </a:p>
        </p:txBody>
      </p:sp>
      <p:pic>
        <p:nvPicPr>
          <p:cNvPr id="6" name="Рисунок 5" descr="KOG_157863_00003_1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74349"/>
            <a:ext cx="3816424" cy="2146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2276872"/>
            <a:ext cx="3672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1988</a:t>
            </a:r>
            <a:r>
              <a:rPr lang="ru-RU" sz="2400" dirty="0" smtClean="0"/>
              <a:t> – Эстония объявила о своем суверенитете</a:t>
            </a:r>
          </a:p>
          <a:p>
            <a:endParaRPr lang="ru-RU" sz="2400" dirty="0" smtClean="0"/>
          </a:p>
          <a:p>
            <a:r>
              <a:rPr lang="ru-RU" sz="2400" b="1" dirty="0" smtClean="0"/>
              <a:t>1989</a:t>
            </a:r>
            <a:r>
              <a:rPr lang="ru-RU" sz="2400" dirty="0" smtClean="0"/>
              <a:t> – Латвия, Литва, Азербайджан</a:t>
            </a:r>
          </a:p>
          <a:p>
            <a:endParaRPr lang="ru-RU" sz="2400" dirty="0" smtClean="0"/>
          </a:p>
          <a:p>
            <a:r>
              <a:rPr lang="ru-RU" sz="2400" b="1" dirty="0" smtClean="0"/>
              <a:t>1990</a:t>
            </a:r>
            <a:r>
              <a:rPr lang="ru-RU" sz="2400" dirty="0" smtClean="0"/>
              <a:t> – Молдова</a:t>
            </a:r>
          </a:p>
          <a:p>
            <a:endParaRPr lang="ru-RU" sz="2400" dirty="0" smtClean="0"/>
          </a:p>
          <a:p>
            <a:r>
              <a:rPr lang="ru-RU" sz="2400" b="1" dirty="0" smtClean="0"/>
              <a:t>12 июня 1990 </a:t>
            </a:r>
            <a:r>
              <a:rPr lang="ru-RU" sz="2400" dirty="0" smtClean="0"/>
              <a:t>– Россия (принята Декларация о независимости)</a:t>
            </a:r>
            <a:endParaRPr lang="ru-RU" sz="2400" dirty="0"/>
          </a:p>
        </p:txBody>
      </p:sp>
      <p:pic>
        <p:nvPicPr>
          <p:cNvPr id="12" name="Рисунок 11" descr="905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336013"/>
            <a:ext cx="3837806" cy="25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2565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Михаил Сергеевич Горбачев</a:t>
            </a:r>
            <a:br>
              <a:rPr lang="ru-RU" dirty="0" smtClean="0"/>
            </a:br>
            <a:r>
              <a:rPr lang="ru-RU" dirty="0" smtClean="0"/>
              <a:t>(1985-1991)</a:t>
            </a:r>
            <a:endParaRPr lang="ru-RU" dirty="0"/>
          </a:p>
        </p:txBody>
      </p:sp>
      <p:pic>
        <p:nvPicPr>
          <p:cNvPr id="7" name="Рисунок 6" descr="0253878a07cfbeba537447ec7a60d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421896" cy="4281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был между Хрущевым и Горбачевым?</a:t>
            </a:r>
            <a:endParaRPr lang="ru-RU" dirty="0"/>
          </a:p>
        </p:txBody>
      </p:sp>
      <p:pic>
        <p:nvPicPr>
          <p:cNvPr id="7" name="Рисунок 6" descr="брежнев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384376" cy="2707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465313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Леонид Ильич Брежнев</a:t>
            </a:r>
          </a:p>
          <a:p>
            <a:pPr algn="ctr"/>
            <a:r>
              <a:rPr lang="ru-RU" dirty="0" smtClean="0"/>
              <a:t>1964 - 1982</a:t>
            </a:r>
            <a:endParaRPr lang="ru-RU" dirty="0"/>
          </a:p>
        </p:txBody>
      </p:sp>
      <p:pic>
        <p:nvPicPr>
          <p:cNvPr id="9" name="Рисунок 8" descr="publish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4488" y="1628800"/>
            <a:ext cx="2036414" cy="26780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5896" y="465313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Юрий Владимирович Андропов</a:t>
            </a:r>
          </a:p>
          <a:p>
            <a:pPr algn="ctr"/>
            <a:r>
              <a:rPr lang="ru-RU" dirty="0" smtClean="0"/>
              <a:t>1982 - 1984</a:t>
            </a:r>
            <a:endParaRPr lang="ru-RU" dirty="0"/>
          </a:p>
        </p:txBody>
      </p:sp>
      <p:pic>
        <p:nvPicPr>
          <p:cNvPr id="11" name="Рисунок 10" descr="12039418_517351015090238_566585462649856891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628800"/>
            <a:ext cx="2088232" cy="26820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4168" y="465313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Константин Устинович Черненко</a:t>
            </a:r>
          </a:p>
          <a:p>
            <a:pPr algn="ctr"/>
            <a:r>
              <a:rPr lang="ru-RU" dirty="0" smtClean="0"/>
              <a:t>1984 - 1985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«Перестройка»</a:t>
            </a:r>
            <a:endParaRPr lang="ru-RU" dirty="0"/>
          </a:p>
        </p:txBody>
      </p:sp>
      <p:pic>
        <p:nvPicPr>
          <p:cNvPr id="5" name="Рисунок 4" descr="0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400600" cy="356587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«перестройки»: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Обновление коммунистической системы и её сохранение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Уничтожить диктатуру одной партии</a:t>
            </a:r>
          </a:p>
          <a:p>
            <a:r>
              <a:rPr lang="ru-RU" sz="4000" dirty="0" smtClean="0"/>
              <a:t>Разделить власть на законодательную, исполнительную и судебную</a:t>
            </a:r>
          </a:p>
          <a:p>
            <a:r>
              <a:rPr lang="ru-RU" sz="4000" dirty="0" smtClean="0"/>
              <a:t>Уменьшить власть центральных органов</a:t>
            </a:r>
          </a:p>
          <a:p>
            <a:r>
              <a:rPr lang="ru-RU" sz="4000" dirty="0" smtClean="0"/>
              <a:t>Расширить права местной власти</a:t>
            </a:r>
          </a:p>
          <a:p>
            <a:r>
              <a:rPr lang="ru-RU" sz="4000" dirty="0" smtClean="0"/>
              <a:t>«Демократизация» и «Гласность»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Реформы: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95dc3c7f1d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772816"/>
            <a:ext cx="4624264" cy="324036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 мая 1985 г.  - начало антиалкогольной кампании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antialkogolnye_plakaty_iz_sssr_57_foto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3028696" cy="416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26 апреля 1986 г. – </a:t>
            </a:r>
            <a:br>
              <a:rPr lang="ru-RU" dirty="0" smtClean="0"/>
            </a:br>
            <a:r>
              <a:rPr lang="ru-RU" dirty="0" smtClean="0"/>
              <a:t>авария в Чернобыле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1989 г. – первые в СССР выборы народных депутатов</a:t>
            </a:r>
            <a:endParaRPr lang="ru-RU" dirty="0"/>
          </a:p>
        </p:txBody>
      </p:sp>
      <p:pic>
        <p:nvPicPr>
          <p:cNvPr id="5" name="Рисунок 4" descr="EEF9EC62-4EFB-431D-8170-94BD4AFEAA3C_mw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509120"/>
            <a:ext cx="2952328" cy="1933775"/>
          </a:xfrm>
          <a:prstGeom prst="rect">
            <a:avLst/>
          </a:prstGeom>
        </p:spPr>
      </p:pic>
      <p:pic>
        <p:nvPicPr>
          <p:cNvPr id="6" name="Рисунок 5" descr="R54Sr9yhr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628800"/>
            <a:ext cx="4576356" cy="2707677"/>
          </a:xfrm>
          <a:prstGeom prst="rect">
            <a:avLst/>
          </a:prstGeom>
        </p:spPr>
      </p:pic>
      <p:pic>
        <p:nvPicPr>
          <p:cNvPr id="7" name="Рисунок 6" descr="WlMOmMcfZM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509120"/>
            <a:ext cx="3456384" cy="1944216"/>
          </a:xfrm>
          <a:prstGeom prst="rect">
            <a:avLst/>
          </a:prstGeom>
        </p:spPr>
      </p:pic>
      <p:pic>
        <p:nvPicPr>
          <p:cNvPr id="8" name="Рисунок 7" descr="1227556160_d539592ddbe7fb005e6bb524b0cf7a24_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610078"/>
            <a:ext cx="1944216" cy="2683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 съезд народных депутатов </a:t>
            </a:r>
            <a:br>
              <a:rPr lang="ru-RU" dirty="0" smtClean="0"/>
            </a:br>
            <a:r>
              <a:rPr lang="ru-RU" dirty="0" smtClean="0"/>
              <a:t>(март 1990)</a:t>
            </a:r>
            <a:endParaRPr lang="ru-RU" dirty="0"/>
          </a:p>
        </p:txBody>
      </p:sp>
      <p:pic>
        <p:nvPicPr>
          <p:cNvPr id="6" name="Содержимое 5" descr="f8f9464f64f50251e66447ff80b67e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953125" cy="3524250"/>
          </a:xfrm>
        </p:spPr>
      </p:pic>
      <p:sp>
        <p:nvSpPr>
          <p:cNvPr id="7" name="TextBox 6"/>
          <p:cNvSpPr txBox="1"/>
          <p:nvPr/>
        </p:nvSpPr>
        <p:spPr>
          <a:xfrm>
            <a:off x="1259632" y="58052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М.С. Горбачёв избран первым президентом СССР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155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Тема 42. Перестройка</vt:lpstr>
      <vt:lpstr>Михаил Сергеевич Горбачев (1985-1991)</vt:lpstr>
      <vt:lpstr>Кто был между Хрущевым и Горбачевым?</vt:lpstr>
      <vt:lpstr>«Перестройка»</vt:lpstr>
      <vt:lpstr>Реформы: </vt:lpstr>
      <vt:lpstr>7 мая 1985 г.  - начало антиалкогольной кампании </vt:lpstr>
      <vt:lpstr>26 апреля 1986 г. –  авария в Чернобыле </vt:lpstr>
      <vt:lpstr>1989 г. – первые в СССР выборы народных депутатов</vt:lpstr>
      <vt:lpstr>III съезд народных депутатов  (март 1990)</vt:lpstr>
      <vt:lpstr>Отмена 6 статьи Конституции СССР о руководящей и направляющей роли КПСС   *КПСС - Коммунистическая партия Советского Союза</vt:lpstr>
      <vt:lpstr>19-21 августа 1991 - путч</vt:lpstr>
      <vt:lpstr>ГКЧП   Государственный комитет по чрезвычайному положению</vt:lpstr>
      <vt:lpstr>«Парад суверенитетов» (1988-1991)</vt:lpstr>
      <vt:lpstr>Вопросы для повторения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65</cp:revision>
  <dcterms:created xsi:type="dcterms:W3CDTF">2017-01-23T13:26:13Z</dcterms:created>
  <dcterms:modified xsi:type="dcterms:W3CDTF">2022-06-29T14:08:45Z</dcterms:modified>
</cp:coreProperties>
</file>